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44"/>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 id="2134805040" r:id="rId42"/>
    <p:sldId id="2134805041" r:id="rId43"/>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A195"/>
    <a:srgbClr val="83C3BA"/>
    <a:srgbClr val="CBE6E2"/>
    <a:srgbClr val="1F1F1F"/>
    <a:srgbClr val="575757"/>
    <a:srgbClr val="CAE4E1"/>
    <a:srgbClr val="006CBE"/>
    <a:srgbClr val="C50F1F"/>
    <a:srgbClr val="EEEEF5"/>
    <a:srgbClr val="F7FD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27" autoAdjust="0"/>
    <p:restoredTop sz="96242" autoAdjust="0"/>
  </p:normalViewPr>
  <p:slideViewPr>
    <p:cSldViewPr snapToGrid="0">
      <p:cViewPr>
        <p:scale>
          <a:sx n="125" d="100"/>
          <a:sy n="125" d="100"/>
        </p:scale>
        <p:origin x="2940" y="7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5/12/2025</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08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EC8E-02AE-B180-FAEB-117D42CC4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ACE87-981A-1A34-A0C9-E38478014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FDE3D-CBD0-D8BC-B095-EA86810CA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2A531-A547-6788-5646-41A3229BEE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94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61.png"/><Relationship Id="rId18" Type="http://schemas.openxmlformats.org/officeDocument/2006/relationships/image" Target="../media/image185.png"/><Relationship Id="rId3" Type="http://schemas.openxmlformats.org/officeDocument/2006/relationships/image" Target="../media/image174.png"/><Relationship Id="rId7" Type="http://schemas.openxmlformats.org/officeDocument/2006/relationships/image" Target="../media/image176.svg"/><Relationship Id="rId12" Type="http://schemas.openxmlformats.org/officeDocument/2006/relationships/image" Target="../media/image181.svg"/><Relationship Id="rId17" Type="http://schemas.openxmlformats.org/officeDocument/2006/relationships/image" Target="../media/image184.svg"/><Relationship Id="rId2" Type="http://schemas.openxmlformats.org/officeDocument/2006/relationships/notesSlide" Target="../notesSlides/notesSlide23.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45.svg"/><Relationship Id="rId15" Type="http://schemas.openxmlformats.org/officeDocument/2006/relationships/image" Target="../media/image182.png"/><Relationship Id="rId10" Type="http://schemas.openxmlformats.org/officeDocument/2006/relationships/image" Target="../media/image179.png"/><Relationship Id="rId19" Type="http://schemas.openxmlformats.org/officeDocument/2006/relationships/image" Target="../media/image186.png"/><Relationship Id="rId4" Type="http://schemas.openxmlformats.org/officeDocument/2006/relationships/image" Target="../media/image144.png"/><Relationship Id="rId9" Type="http://schemas.openxmlformats.org/officeDocument/2006/relationships/image" Target="../media/image178.svg"/><Relationship Id="rId14" Type="http://schemas.openxmlformats.org/officeDocument/2006/relationships/image" Target="../media/image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2.png"/><Relationship Id="rId18" Type="http://schemas.openxmlformats.org/officeDocument/2006/relationships/image" Target="../media/image190.png"/><Relationship Id="rId3" Type="http://schemas.openxmlformats.org/officeDocument/2006/relationships/image" Target="../media/image187.png"/><Relationship Id="rId7" Type="http://schemas.openxmlformats.org/officeDocument/2006/relationships/image" Target="../media/image175.png"/><Relationship Id="rId12" Type="http://schemas.openxmlformats.org/officeDocument/2006/relationships/image" Target="../media/image162.svg"/><Relationship Id="rId17" Type="http://schemas.openxmlformats.org/officeDocument/2006/relationships/image" Target="../media/image189.png"/><Relationship Id="rId2" Type="http://schemas.openxmlformats.org/officeDocument/2006/relationships/notesSlide" Target="../notesSlides/notesSlide24.xml"/><Relationship Id="rId16" Type="http://schemas.openxmlformats.org/officeDocument/2006/relationships/image" Target="../media/image188.png"/><Relationship Id="rId20" Type="http://schemas.openxmlformats.org/officeDocument/2006/relationships/image" Target="../media/image159.svg"/><Relationship Id="rId1" Type="http://schemas.openxmlformats.org/officeDocument/2006/relationships/slideLayout" Target="../slideLayouts/slideLayout12.xml"/><Relationship Id="rId6" Type="http://schemas.openxmlformats.org/officeDocument/2006/relationships/image" Target="../media/image145.svg"/><Relationship Id="rId11" Type="http://schemas.openxmlformats.org/officeDocument/2006/relationships/image" Target="../media/image161.png"/><Relationship Id="rId5" Type="http://schemas.openxmlformats.org/officeDocument/2006/relationships/image" Target="../media/image144.png"/><Relationship Id="rId15" Type="http://schemas.openxmlformats.org/officeDocument/2006/relationships/image" Target="../media/image184.svg"/><Relationship Id="rId10" Type="http://schemas.openxmlformats.org/officeDocument/2006/relationships/image" Target="../media/image178.svg"/><Relationship Id="rId19" Type="http://schemas.openxmlformats.org/officeDocument/2006/relationships/image" Target="../media/image158.png"/><Relationship Id="rId4" Type="http://schemas.openxmlformats.org/officeDocument/2006/relationships/image" Target="../media/image174.png"/><Relationship Id="rId9" Type="http://schemas.openxmlformats.org/officeDocument/2006/relationships/image" Target="../media/image177.png"/><Relationship Id="rId14" Type="http://schemas.openxmlformats.org/officeDocument/2006/relationships/image" Target="../media/image183.png"/></Relationships>
</file>

<file path=ppt/slides/_rels/slide3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92.png"/><Relationship Id="rId7" Type="http://schemas.openxmlformats.org/officeDocument/2006/relationships/image" Target="../media/image158.png"/><Relationship Id="rId2" Type="http://schemas.openxmlformats.org/officeDocument/2006/relationships/image" Target="../media/image191.png"/><Relationship Id="rId1" Type="http://schemas.openxmlformats.org/officeDocument/2006/relationships/slideLayout" Target="../slideLayouts/slideLayout127.xml"/><Relationship Id="rId6" Type="http://schemas.openxmlformats.org/officeDocument/2006/relationships/image" Target="../media/image188.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0.png"/></Relationships>
</file>

<file path=ppt/slides/_rels/slide39.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203.svg"/><Relationship Id="rId18" Type="http://schemas.openxmlformats.org/officeDocument/2006/relationships/image" Target="../media/image208.png"/><Relationship Id="rId3" Type="http://schemas.openxmlformats.org/officeDocument/2006/relationships/image" Target="../media/image195.png"/><Relationship Id="rId21" Type="http://schemas.openxmlformats.org/officeDocument/2006/relationships/image" Target="../media/image211.png"/><Relationship Id="rId7" Type="http://schemas.openxmlformats.org/officeDocument/2006/relationships/image" Target="../media/image153.png"/><Relationship Id="rId12" Type="http://schemas.openxmlformats.org/officeDocument/2006/relationships/image" Target="../media/image202.png"/><Relationship Id="rId17" Type="http://schemas.openxmlformats.org/officeDocument/2006/relationships/image" Target="../media/image207.svg"/><Relationship Id="rId25" Type="http://schemas.openxmlformats.org/officeDocument/2006/relationships/image" Target="../media/image215.png"/><Relationship Id="rId2" Type="http://schemas.openxmlformats.org/officeDocument/2006/relationships/notesSlide" Target="../notesSlides/notesSlide25.xml"/><Relationship Id="rId16" Type="http://schemas.openxmlformats.org/officeDocument/2006/relationships/image" Target="../media/image206.png"/><Relationship Id="rId20" Type="http://schemas.openxmlformats.org/officeDocument/2006/relationships/image" Target="../media/image210.png"/><Relationship Id="rId1" Type="http://schemas.openxmlformats.org/officeDocument/2006/relationships/slideLayout" Target="../slideLayouts/slideLayout12.xml"/><Relationship Id="rId6" Type="http://schemas.openxmlformats.org/officeDocument/2006/relationships/image" Target="../media/image198.svg"/><Relationship Id="rId11" Type="http://schemas.openxmlformats.org/officeDocument/2006/relationships/image" Target="../media/image201.svg"/><Relationship Id="rId24" Type="http://schemas.openxmlformats.org/officeDocument/2006/relationships/image" Target="../media/image214.png"/><Relationship Id="rId5" Type="http://schemas.openxmlformats.org/officeDocument/2006/relationships/image" Target="../media/image197.png"/><Relationship Id="rId15" Type="http://schemas.openxmlformats.org/officeDocument/2006/relationships/image" Target="../media/image205.svg"/><Relationship Id="rId23" Type="http://schemas.openxmlformats.org/officeDocument/2006/relationships/image" Target="../media/image213.png"/><Relationship Id="rId10" Type="http://schemas.openxmlformats.org/officeDocument/2006/relationships/image" Target="../media/image200.png"/><Relationship Id="rId19" Type="http://schemas.openxmlformats.org/officeDocument/2006/relationships/image" Target="../media/image209.svg"/><Relationship Id="rId4" Type="http://schemas.openxmlformats.org/officeDocument/2006/relationships/image" Target="../media/image196.sv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2.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3" Type="http://schemas.openxmlformats.org/officeDocument/2006/relationships/image" Target="../media/image224.png"/><Relationship Id="rId18" Type="http://schemas.openxmlformats.org/officeDocument/2006/relationships/image" Target="../media/image229.png"/><Relationship Id="rId26" Type="http://schemas.openxmlformats.org/officeDocument/2006/relationships/image" Target="../media/image237.svg"/><Relationship Id="rId39" Type="http://schemas.openxmlformats.org/officeDocument/2006/relationships/image" Target="../media/image250.png"/><Relationship Id="rId21" Type="http://schemas.openxmlformats.org/officeDocument/2006/relationships/image" Target="../media/image232.svg"/><Relationship Id="rId34" Type="http://schemas.openxmlformats.org/officeDocument/2006/relationships/image" Target="../media/image245.svg"/><Relationship Id="rId7" Type="http://schemas.openxmlformats.org/officeDocument/2006/relationships/image" Target="../media/image220.png"/><Relationship Id="rId2" Type="http://schemas.openxmlformats.org/officeDocument/2006/relationships/notesSlide" Target="../notesSlides/notesSlide26.xml"/><Relationship Id="rId16" Type="http://schemas.openxmlformats.org/officeDocument/2006/relationships/image" Target="../media/image227.png"/><Relationship Id="rId20" Type="http://schemas.openxmlformats.org/officeDocument/2006/relationships/image" Target="../media/image231.png"/><Relationship Id="rId29" Type="http://schemas.openxmlformats.org/officeDocument/2006/relationships/image" Target="../media/image240.png"/><Relationship Id="rId41" Type="http://schemas.openxmlformats.org/officeDocument/2006/relationships/image" Target="../media/image252.svg"/><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22.png"/><Relationship Id="rId24" Type="http://schemas.openxmlformats.org/officeDocument/2006/relationships/image" Target="../media/image235.png"/><Relationship Id="rId32" Type="http://schemas.openxmlformats.org/officeDocument/2006/relationships/image" Target="../media/image243.png"/><Relationship Id="rId37" Type="http://schemas.openxmlformats.org/officeDocument/2006/relationships/image" Target="../media/image248.png"/><Relationship Id="rId40" Type="http://schemas.openxmlformats.org/officeDocument/2006/relationships/image" Target="../media/image251.png"/><Relationship Id="rId5" Type="http://schemas.openxmlformats.org/officeDocument/2006/relationships/image" Target="../media/image218.svg"/><Relationship Id="rId15" Type="http://schemas.openxmlformats.org/officeDocument/2006/relationships/image" Target="../media/image226.png"/><Relationship Id="rId23" Type="http://schemas.openxmlformats.org/officeDocument/2006/relationships/image" Target="../media/image234.svg"/><Relationship Id="rId28" Type="http://schemas.openxmlformats.org/officeDocument/2006/relationships/image" Target="../media/image239.svg"/><Relationship Id="rId36" Type="http://schemas.openxmlformats.org/officeDocument/2006/relationships/image" Target="../media/image247.svg"/><Relationship Id="rId10" Type="http://schemas.openxmlformats.org/officeDocument/2006/relationships/image" Target="../media/image27.svg"/><Relationship Id="rId19" Type="http://schemas.openxmlformats.org/officeDocument/2006/relationships/image" Target="../media/image230.svg"/><Relationship Id="rId31" Type="http://schemas.openxmlformats.org/officeDocument/2006/relationships/image" Target="../media/image242.png"/><Relationship Id="rId4" Type="http://schemas.openxmlformats.org/officeDocument/2006/relationships/image" Target="../media/image217.png"/><Relationship Id="rId9" Type="http://schemas.openxmlformats.org/officeDocument/2006/relationships/image" Target="../media/image26.png"/><Relationship Id="rId14" Type="http://schemas.openxmlformats.org/officeDocument/2006/relationships/image" Target="../media/image225.svg"/><Relationship Id="rId22" Type="http://schemas.openxmlformats.org/officeDocument/2006/relationships/image" Target="../media/image233.png"/><Relationship Id="rId27" Type="http://schemas.openxmlformats.org/officeDocument/2006/relationships/image" Target="../media/image238.png"/><Relationship Id="rId30" Type="http://schemas.openxmlformats.org/officeDocument/2006/relationships/image" Target="../media/image241.svg"/><Relationship Id="rId35" Type="http://schemas.openxmlformats.org/officeDocument/2006/relationships/image" Target="../media/image246.png"/><Relationship Id="rId8" Type="http://schemas.openxmlformats.org/officeDocument/2006/relationships/image" Target="../media/image221.png"/><Relationship Id="rId3" Type="http://schemas.openxmlformats.org/officeDocument/2006/relationships/image" Target="../media/image216.png"/><Relationship Id="rId12" Type="http://schemas.openxmlformats.org/officeDocument/2006/relationships/image" Target="../media/image223.svg"/><Relationship Id="rId17" Type="http://schemas.openxmlformats.org/officeDocument/2006/relationships/image" Target="../media/image228.svg"/><Relationship Id="rId25" Type="http://schemas.openxmlformats.org/officeDocument/2006/relationships/image" Target="../media/image236.png"/><Relationship Id="rId33" Type="http://schemas.openxmlformats.org/officeDocument/2006/relationships/image" Target="../media/image244.png"/><Relationship Id="rId38" Type="http://schemas.openxmlformats.org/officeDocument/2006/relationships/image" Target="../media/image249.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10"/>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8"/>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2213" y="3771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979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5CA562D-5D7C-1216-7082-21174B3EB209}"/>
              </a:ext>
            </a:extLst>
          </p:cNvPr>
          <p:cNvGrpSpPr/>
          <p:nvPr/>
        </p:nvGrpSpPr>
        <p:grpSpPr>
          <a:xfrm>
            <a:off x="1018512" y="4227812"/>
            <a:ext cx="661313" cy="404075"/>
            <a:chOff x="1970876" y="3264408"/>
            <a:chExt cx="661313" cy="404075"/>
          </a:xfrm>
        </p:grpSpPr>
        <p:grpSp>
          <p:nvGrpSpPr>
            <p:cNvPr id="6" name="Group 5">
              <a:extLst>
                <a:ext uri="{FF2B5EF4-FFF2-40B4-BE49-F238E27FC236}">
                  <a16:creationId xmlns:a16="http://schemas.microsoft.com/office/drawing/2014/main" id="{73679998-DFD6-2B82-75C7-9F161B797C74}"/>
                </a:ext>
              </a:extLst>
            </p:cNvPr>
            <p:cNvGrpSpPr/>
            <p:nvPr/>
          </p:nvGrpSpPr>
          <p:grpSpPr>
            <a:xfrm>
              <a:off x="1970876" y="3264408"/>
              <a:ext cx="661313" cy="404075"/>
              <a:chOff x="2119788" y="2227253"/>
              <a:chExt cx="1908101" cy="404075"/>
            </a:xfrm>
          </p:grpSpPr>
          <p:sp>
            <p:nvSpPr>
              <p:cNvPr id="8" name="Rectangle: Rounded Corners 7">
                <a:extLst>
                  <a:ext uri="{FF2B5EF4-FFF2-40B4-BE49-F238E27FC236}">
                    <a16:creationId xmlns:a16="http://schemas.microsoft.com/office/drawing/2014/main" id="{2A8583AC-73CA-DE52-E9CD-406C6A5C1E43}"/>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F452751-D9E2-5BC9-F843-3C0EB07AF8BF}"/>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7" name="Graphic 6">
              <a:extLst>
                <a:ext uri="{FF2B5EF4-FFF2-40B4-BE49-F238E27FC236}">
                  <a16:creationId xmlns:a16="http://schemas.microsoft.com/office/drawing/2014/main" id="{9127A1F4-2FB1-D43C-7A39-D46DB84BC0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cxnSp>
        <p:nvCxnSpPr>
          <p:cNvPr id="10" name="Connector: Elbow 9">
            <a:extLst>
              <a:ext uri="{FF2B5EF4-FFF2-40B4-BE49-F238E27FC236}">
                <a16:creationId xmlns:a16="http://schemas.microsoft.com/office/drawing/2014/main" id="{24B1B2F9-EF7D-E83D-505B-575DD988E36B}"/>
              </a:ext>
            </a:extLst>
          </p:cNvPr>
          <p:cNvCxnSpPr>
            <a:cxnSpLocks/>
            <a:stCxn id="1237" idx="3"/>
            <a:endCxn id="8" idx="1"/>
          </p:cNvCxnSpPr>
          <p:nvPr/>
        </p:nvCxnSpPr>
        <p:spPr>
          <a:xfrm>
            <a:off x="575773" y="3898525"/>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picture containing text, sign, stop, outdoor&#10;&#10;Description automatically generated">
            <a:extLst>
              <a:ext uri="{FF2B5EF4-FFF2-40B4-BE49-F238E27FC236}">
                <a16:creationId xmlns:a16="http://schemas.microsoft.com/office/drawing/2014/main" id="{72AB5D58-E749-3A22-C829-5B230A33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80" y="3299373"/>
            <a:ext cx="253560" cy="253560"/>
          </a:xfrm>
          <a:prstGeom prst="rect">
            <a:avLst/>
          </a:prstGeom>
        </p:spPr>
      </p:pic>
      <p:sp>
        <p:nvSpPr>
          <p:cNvPr id="13" name="Rectangle 12">
            <a:extLst>
              <a:ext uri="{FF2B5EF4-FFF2-40B4-BE49-F238E27FC236}">
                <a16:creationId xmlns:a16="http://schemas.microsoft.com/office/drawing/2014/main" id="{FD45A0B2-2DA1-B876-EAE8-154F06B2FF70}"/>
              </a:ext>
            </a:extLst>
          </p:cNvPr>
          <p:cNvSpPr/>
          <p:nvPr/>
        </p:nvSpPr>
        <p:spPr bwMode="auto">
          <a:xfrm>
            <a:off x="2593527" y="3506808"/>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20" name="Connector: Elbow 19">
            <a:extLst>
              <a:ext uri="{FF2B5EF4-FFF2-40B4-BE49-F238E27FC236}">
                <a16:creationId xmlns:a16="http://schemas.microsoft.com/office/drawing/2014/main" id="{42E8FC40-8324-0B87-BB80-D33A5CA081D9}"/>
              </a:ext>
            </a:extLst>
          </p:cNvPr>
          <p:cNvCxnSpPr>
            <a:cxnSpLocks/>
            <a:stCxn id="11" idx="3"/>
          </p:cNvCxnSpPr>
          <p:nvPr/>
        </p:nvCxnSpPr>
        <p:spPr>
          <a:xfrm flipV="1">
            <a:off x="3095540" y="2925219"/>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21" name="Connector: Elbow 20">
            <a:extLst>
              <a:ext uri="{FF2B5EF4-FFF2-40B4-BE49-F238E27FC236}">
                <a16:creationId xmlns:a16="http://schemas.microsoft.com/office/drawing/2014/main" id="{9C590AD8-2B22-EA13-4714-C5ECA7052F73}"/>
              </a:ext>
            </a:extLst>
          </p:cNvPr>
          <p:cNvCxnSpPr>
            <a:cxnSpLocks/>
            <a:stCxn id="11" idx="3"/>
          </p:cNvCxnSpPr>
          <p:nvPr/>
        </p:nvCxnSpPr>
        <p:spPr>
          <a:xfrm>
            <a:off x="3095540" y="3426153"/>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204E5A90-D916-2E86-DB11-E14267657CE7}"/>
              </a:ext>
            </a:extLst>
          </p:cNvPr>
          <p:cNvGrpSpPr/>
          <p:nvPr/>
        </p:nvGrpSpPr>
        <p:grpSpPr>
          <a:xfrm>
            <a:off x="3541290" y="3749412"/>
            <a:ext cx="661313" cy="404075"/>
            <a:chOff x="1970876" y="3264408"/>
            <a:chExt cx="661313" cy="404075"/>
          </a:xfrm>
        </p:grpSpPr>
        <p:grpSp>
          <p:nvGrpSpPr>
            <p:cNvPr id="23" name="Group 22">
              <a:extLst>
                <a:ext uri="{FF2B5EF4-FFF2-40B4-BE49-F238E27FC236}">
                  <a16:creationId xmlns:a16="http://schemas.microsoft.com/office/drawing/2014/main" id="{B133C550-619D-4C3E-DE28-5A00527CA6CC}"/>
                </a:ext>
              </a:extLst>
            </p:cNvPr>
            <p:cNvGrpSpPr/>
            <p:nvPr/>
          </p:nvGrpSpPr>
          <p:grpSpPr>
            <a:xfrm>
              <a:off x="1970876" y="3264408"/>
              <a:ext cx="661313" cy="404075"/>
              <a:chOff x="2119788" y="2227253"/>
              <a:chExt cx="1908101" cy="404075"/>
            </a:xfrm>
          </p:grpSpPr>
          <p:sp>
            <p:nvSpPr>
              <p:cNvPr id="26" name="Rectangle: Rounded Corners 25">
                <a:extLst>
                  <a:ext uri="{FF2B5EF4-FFF2-40B4-BE49-F238E27FC236}">
                    <a16:creationId xmlns:a16="http://schemas.microsoft.com/office/drawing/2014/main" id="{5599630B-F0DF-BB7D-1044-E9A25C923305}"/>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B46ED0F-3F64-42BD-0823-6DC6067385F0}"/>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24" name="Graphic 23">
              <a:extLst>
                <a:ext uri="{FF2B5EF4-FFF2-40B4-BE49-F238E27FC236}">
                  <a16:creationId xmlns:a16="http://schemas.microsoft.com/office/drawing/2014/main" id="{92B42CA4-7435-4B4E-BF08-600C6189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17038" y="262063"/>
            <a:ext cx="8184667"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1" idx="1"/>
          </p:cNvCxnSpPr>
          <p:nvPr/>
        </p:nvCxnSpPr>
        <p:spPr>
          <a:xfrm flipV="1">
            <a:off x="2126376" y="3426153"/>
            <a:ext cx="715604" cy="221670"/>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5" name="Rectangle: Rounded Corners 194">
            <a:extLst>
              <a:ext uri="{FF2B5EF4-FFF2-40B4-BE49-F238E27FC236}">
                <a16:creationId xmlns:a16="http://schemas.microsoft.com/office/drawing/2014/main" id="{C7F0B4AB-307D-19E8-46C1-56C97DF1EE50}"/>
              </a:ext>
            </a:extLst>
          </p:cNvPr>
          <p:cNvSpPr/>
          <p:nvPr/>
        </p:nvSpPr>
        <p:spPr bwMode="auto">
          <a:xfrm>
            <a:off x="3098102"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3" name="Group 192">
            <a:extLst>
              <a:ext uri="{FF2B5EF4-FFF2-40B4-BE49-F238E27FC236}">
                <a16:creationId xmlns:a16="http://schemas.microsoft.com/office/drawing/2014/main" id="{6CAF424B-DD30-BBA7-B829-9985D58AE958}"/>
              </a:ext>
            </a:extLst>
          </p:cNvPr>
          <p:cNvGrpSpPr/>
          <p:nvPr/>
        </p:nvGrpSpPr>
        <p:grpSpPr>
          <a:xfrm>
            <a:off x="41275" y="33336"/>
            <a:ext cx="2998788" cy="2041525"/>
            <a:chOff x="1747838" y="1784349"/>
            <a:chExt cx="2998788" cy="2041525"/>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747838" y="1784349"/>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FEC8765-DEC1-B2E4-8EB8-F29891F6AA79}"/>
                </a:ext>
              </a:extLst>
            </p:cNvPr>
            <p:cNvSpPr/>
            <p:nvPr/>
          </p:nvSpPr>
          <p:spPr bwMode="auto">
            <a:xfrm>
              <a:off x="3001217" y="2006513"/>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F642BD95-8009-2A8F-0ED0-DA30006D3154}"/>
                </a:ext>
              </a:extLst>
            </p:cNvPr>
            <p:cNvCxnSpPr>
              <a:cxnSpLocks/>
            </p:cNvCxnSpPr>
            <p:nvPr/>
          </p:nvCxnSpPr>
          <p:spPr>
            <a:xfrm>
              <a:off x="2154121" y="2400551"/>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86" name="Group 85">
              <a:extLst>
                <a:ext uri="{FF2B5EF4-FFF2-40B4-BE49-F238E27FC236}">
                  <a16:creationId xmlns:a16="http://schemas.microsoft.com/office/drawing/2014/main" id="{B67E75EE-880A-A875-C1E2-BFA5DF59A084}"/>
                </a:ext>
              </a:extLst>
            </p:cNvPr>
            <p:cNvGrpSpPr/>
            <p:nvPr/>
          </p:nvGrpSpPr>
          <p:grpSpPr>
            <a:xfrm>
              <a:off x="1892173" y="2192395"/>
              <a:ext cx="327897" cy="265319"/>
              <a:chOff x="2083338" y="2680678"/>
              <a:chExt cx="327897" cy="265319"/>
            </a:xfrm>
          </p:grpSpPr>
          <p:grpSp>
            <p:nvGrpSpPr>
              <p:cNvPr id="85" name="Group 84">
                <a:extLst>
                  <a:ext uri="{FF2B5EF4-FFF2-40B4-BE49-F238E27FC236}">
                    <a16:creationId xmlns:a16="http://schemas.microsoft.com/office/drawing/2014/main" id="{B934FD1F-DBC9-1FE3-8684-595E71997497}"/>
                  </a:ext>
                </a:extLst>
              </p:cNvPr>
              <p:cNvGrpSpPr/>
              <p:nvPr/>
            </p:nvGrpSpPr>
            <p:grpSpPr>
              <a:xfrm>
                <a:off x="2314366" y="2704330"/>
                <a:ext cx="96869" cy="161829"/>
                <a:chOff x="2416868" y="2724825"/>
                <a:chExt cx="96869" cy="161829"/>
              </a:xfrm>
            </p:grpSpPr>
            <p:sp>
              <p:nvSpPr>
                <p:cNvPr id="78" name="Freeform: Shape 77">
                  <a:extLst>
                    <a:ext uri="{FF2B5EF4-FFF2-40B4-BE49-F238E27FC236}">
                      <a16:creationId xmlns:a16="http://schemas.microsoft.com/office/drawing/2014/main" id="{0C30D2A5-9181-2B50-DC31-65FD65979DD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0B68FC61-17E0-B48C-80F4-6342377DCE5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224198E0-1871-4750-8B56-C56CE774AB56}"/>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ED062596-A350-4913-CD12-A1DEEFCC53F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73" name="Graphic 72">
                <a:extLst>
                  <a:ext uri="{FF2B5EF4-FFF2-40B4-BE49-F238E27FC236}">
                    <a16:creationId xmlns:a16="http://schemas.microsoft.com/office/drawing/2014/main" id="{74C49FE8-486F-D7D4-AF7F-D27D55C497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74" name="Graphic 73">
                <a:extLst>
                  <a:ext uri="{FF2B5EF4-FFF2-40B4-BE49-F238E27FC236}">
                    <a16:creationId xmlns:a16="http://schemas.microsoft.com/office/drawing/2014/main" id="{785F61D9-082F-CFED-6256-D7BF0E6529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87" name="Rectangle 86">
              <a:extLst>
                <a:ext uri="{FF2B5EF4-FFF2-40B4-BE49-F238E27FC236}">
                  <a16:creationId xmlns:a16="http://schemas.microsoft.com/office/drawing/2014/main" id="{3AE8FF44-6217-1D28-7CA4-5C0F6764A8AF}"/>
                </a:ext>
              </a:extLst>
            </p:cNvPr>
            <p:cNvSpPr/>
            <p:nvPr/>
          </p:nvSpPr>
          <p:spPr bwMode="auto">
            <a:xfrm>
              <a:off x="1896640" y="2418090"/>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pic>
          <p:nvPicPr>
            <p:cNvPr id="91" name="Graphic 90">
              <a:extLst>
                <a:ext uri="{FF2B5EF4-FFF2-40B4-BE49-F238E27FC236}">
                  <a16:creationId xmlns:a16="http://schemas.microsoft.com/office/drawing/2014/main" id="{E5CEAF6F-0312-713C-0AB7-258A697687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0635" y="2317255"/>
              <a:ext cx="161829" cy="161829"/>
            </a:xfrm>
            <a:prstGeom prst="rect">
              <a:avLst/>
            </a:prstGeom>
          </p:spPr>
        </p:pic>
        <p:pic>
          <p:nvPicPr>
            <p:cNvPr id="94" name="Picture 93" descr="A picture containing font, graphics, logo, graphic design&#10;&#10;Description automatically generated">
              <a:extLst>
                <a:ext uri="{FF2B5EF4-FFF2-40B4-BE49-F238E27FC236}">
                  <a16:creationId xmlns:a16="http://schemas.microsoft.com/office/drawing/2014/main" id="{4F394F57-7D6D-B26E-F20E-E81886AF78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6173" y="2569717"/>
              <a:ext cx="222511" cy="45719"/>
            </a:xfrm>
            <a:prstGeom prst="rect">
              <a:avLst/>
            </a:prstGeom>
          </p:spPr>
        </p:pic>
        <p:sp>
          <p:nvSpPr>
            <p:cNvPr id="95" name="Rectangle 94">
              <a:extLst>
                <a:ext uri="{FF2B5EF4-FFF2-40B4-BE49-F238E27FC236}">
                  <a16:creationId xmlns:a16="http://schemas.microsoft.com/office/drawing/2014/main" id="{7E2CACA8-CB55-9CCC-4C86-0B41AA324783}"/>
                </a:ext>
              </a:extLst>
            </p:cNvPr>
            <p:cNvSpPr/>
            <p:nvPr/>
          </p:nvSpPr>
          <p:spPr bwMode="auto">
            <a:xfrm>
              <a:off x="2220070" y="2456011"/>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cxnSp>
          <p:nvCxnSpPr>
            <p:cNvPr id="99" name="Connector: Elbow 98">
              <a:extLst>
                <a:ext uri="{FF2B5EF4-FFF2-40B4-BE49-F238E27FC236}">
                  <a16:creationId xmlns:a16="http://schemas.microsoft.com/office/drawing/2014/main" id="{623FF850-5FA5-F8B8-8BD5-FB9A9638BDE6}"/>
                </a:ext>
              </a:extLst>
            </p:cNvPr>
            <p:cNvCxnSpPr>
              <a:cxnSpLocks/>
              <a:stCxn id="91" idx="3"/>
              <a:endCxn id="97" idx="1"/>
            </p:cNvCxnSpPr>
            <p:nvPr/>
          </p:nvCxnSpPr>
          <p:spPr>
            <a:xfrm flipV="1">
              <a:off x="2642464" y="2144135"/>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3EEBD01-B313-CF12-B0CA-671E6859F67E}"/>
                </a:ext>
              </a:extLst>
            </p:cNvPr>
            <p:cNvGrpSpPr/>
            <p:nvPr/>
          </p:nvGrpSpPr>
          <p:grpSpPr>
            <a:xfrm>
              <a:off x="3096870" y="2038296"/>
              <a:ext cx="1146519" cy="208989"/>
              <a:chOff x="3096870" y="2038296"/>
              <a:chExt cx="1146519" cy="208989"/>
            </a:xfrm>
          </p:grpSpPr>
          <p:pic>
            <p:nvPicPr>
              <p:cNvPr id="97" name="Graphic 96">
                <a:extLst>
                  <a:ext uri="{FF2B5EF4-FFF2-40B4-BE49-F238E27FC236}">
                    <a16:creationId xmlns:a16="http://schemas.microsoft.com/office/drawing/2014/main" id="{6FA0C2F5-144A-B698-B09D-54F78C3358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103" name="Rectangle 102">
                <a:extLst>
                  <a:ext uri="{FF2B5EF4-FFF2-40B4-BE49-F238E27FC236}">
                    <a16:creationId xmlns:a16="http://schemas.microsoft.com/office/drawing/2014/main" id="{8EF52CAD-123C-1719-2555-DF7FB8CBEB95}"/>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104" name="Rectangle 103">
                <a:extLst>
                  <a:ext uri="{FF2B5EF4-FFF2-40B4-BE49-F238E27FC236}">
                    <a16:creationId xmlns:a16="http://schemas.microsoft.com/office/drawing/2014/main" id="{0A3FCC96-2F55-11FD-68B3-FD9906DE3DB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116" name="Graphic 115">
              <a:extLst>
                <a:ext uri="{FF2B5EF4-FFF2-40B4-BE49-F238E27FC236}">
                  <a16:creationId xmlns:a16="http://schemas.microsoft.com/office/drawing/2014/main" id="{889A2D0B-AF0E-3598-3C0E-C7836A1272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6599" y="2099188"/>
              <a:ext cx="106699" cy="106699"/>
            </a:xfrm>
            <a:prstGeom prst="rect">
              <a:avLst/>
            </a:prstGeom>
          </p:spPr>
        </p:pic>
        <p:sp>
          <p:nvSpPr>
            <p:cNvPr id="117" name="Rectangle 116">
              <a:extLst>
                <a:ext uri="{FF2B5EF4-FFF2-40B4-BE49-F238E27FC236}">
                  <a16:creationId xmlns:a16="http://schemas.microsoft.com/office/drawing/2014/main" id="{3DB93353-3A6B-A818-9FD4-E4A3E862D5F3}"/>
                </a:ext>
              </a:extLst>
            </p:cNvPr>
            <p:cNvSpPr/>
            <p:nvPr/>
          </p:nvSpPr>
          <p:spPr bwMode="auto">
            <a:xfrm>
              <a:off x="2666326" y="1984710"/>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123" name="Isosceles Triangle 122">
              <a:extLst>
                <a:ext uri="{FF2B5EF4-FFF2-40B4-BE49-F238E27FC236}">
                  <a16:creationId xmlns:a16="http://schemas.microsoft.com/office/drawing/2014/main" id="{10535A08-4AB0-2F88-8A10-1580EC9D9A46}"/>
                </a:ext>
              </a:extLst>
            </p:cNvPr>
            <p:cNvSpPr/>
            <p:nvPr/>
          </p:nvSpPr>
          <p:spPr bwMode="auto">
            <a:xfrm>
              <a:off x="3061168" y="2377265"/>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E126A7-D964-AE04-B1A6-1818A9943B63}"/>
                </a:ext>
              </a:extLst>
            </p:cNvPr>
            <p:cNvSpPr/>
            <p:nvPr/>
          </p:nvSpPr>
          <p:spPr bwMode="auto">
            <a:xfrm>
              <a:off x="3061168" y="2511754"/>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AFBF68BB-84D7-AFCA-3E79-2D27CEA8F07D}"/>
                </a:ext>
              </a:extLst>
            </p:cNvPr>
            <p:cNvGrpSpPr/>
            <p:nvPr/>
          </p:nvGrpSpPr>
          <p:grpSpPr>
            <a:xfrm>
              <a:off x="3135981" y="2254493"/>
              <a:ext cx="1265367" cy="208989"/>
              <a:chOff x="3124076" y="2254493"/>
              <a:chExt cx="1265367" cy="208989"/>
            </a:xfrm>
          </p:grpSpPr>
          <p:grpSp>
            <p:nvGrpSpPr>
              <p:cNvPr id="107" name="Group 106">
                <a:extLst>
                  <a:ext uri="{FF2B5EF4-FFF2-40B4-BE49-F238E27FC236}">
                    <a16:creationId xmlns:a16="http://schemas.microsoft.com/office/drawing/2014/main" id="{FC31103B-CC6A-6873-2390-B92E257DFDA7}"/>
                  </a:ext>
                </a:extLst>
              </p:cNvPr>
              <p:cNvGrpSpPr/>
              <p:nvPr/>
            </p:nvGrpSpPr>
            <p:grpSpPr>
              <a:xfrm>
                <a:off x="3159082" y="2254493"/>
                <a:ext cx="1230361" cy="208989"/>
                <a:chOff x="3154908" y="2038296"/>
                <a:chExt cx="1230361" cy="208989"/>
              </a:xfrm>
            </p:grpSpPr>
            <p:sp>
              <p:nvSpPr>
                <p:cNvPr id="109" name="Rectangle 108">
                  <a:extLst>
                    <a:ext uri="{FF2B5EF4-FFF2-40B4-BE49-F238E27FC236}">
                      <a16:creationId xmlns:a16="http://schemas.microsoft.com/office/drawing/2014/main" id="{C5339581-CF6D-893D-2B99-1509E1E9287C}"/>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110" name="Rectangle 109">
                  <a:extLst>
                    <a:ext uri="{FF2B5EF4-FFF2-40B4-BE49-F238E27FC236}">
                      <a16:creationId xmlns:a16="http://schemas.microsoft.com/office/drawing/2014/main" id="{0DE21A9A-12A3-9DE8-0AF6-46F2517F543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113" name="Graphic 112">
                <a:extLst>
                  <a:ext uri="{FF2B5EF4-FFF2-40B4-BE49-F238E27FC236}">
                    <a16:creationId xmlns:a16="http://schemas.microsoft.com/office/drawing/2014/main" id="{8D6830CD-F282-08C0-4729-D68C554863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118" name="Straight Arrow Connector 117">
              <a:extLst>
                <a:ext uri="{FF2B5EF4-FFF2-40B4-BE49-F238E27FC236}">
                  <a16:creationId xmlns:a16="http://schemas.microsoft.com/office/drawing/2014/main" id="{68102409-BFA8-DDD0-8D1D-10EDE735D8E8}"/>
                </a:ext>
              </a:extLst>
            </p:cNvPr>
            <p:cNvCxnSpPr>
              <a:cxnSpLocks/>
            </p:cNvCxnSpPr>
            <p:nvPr/>
          </p:nvCxnSpPr>
          <p:spPr>
            <a:xfrm>
              <a:off x="3216944" y="2147093"/>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126" name="Graphic 125">
              <a:extLst>
                <a:ext uri="{FF2B5EF4-FFF2-40B4-BE49-F238E27FC236}">
                  <a16:creationId xmlns:a16="http://schemas.microsoft.com/office/drawing/2014/main" id="{826AB090-9A1B-BE93-ED1E-DC4852797B9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62312" y="2540100"/>
              <a:ext cx="128016" cy="128016"/>
            </a:xfrm>
            <a:prstGeom prst="rect">
              <a:avLst/>
            </a:prstGeom>
          </p:spPr>
        </p:pic>
        <p:sp>
          <p:nvSpPr>
            <p:cNvPr id="128" name="Rectangle 127">
              <a:extLst>
                <a:ext uri="{FF2B5EF4-FFF2-40B4-BE49-F238E27FC236}">
                  <a16:creationId xmlns:a16="http://schemas.microsoft.com/office/drawing/2014/main" id="{B9F218C6-D044-333C-8B70-6DEB91A65182}"/>
                </a:ext>
              </a:extLst>
            </p:cNvPr>
            <p:cNvSpPr/>
            <p:nvPr/>
          </p:nvSpPr>
          <p:spPr bwMode="auto">
            <a:xfrm>
              <a:off x="3270055" y="2491983"/>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129" name="Rectangle 128">
              <a:extLst>
                <a:ext uri="{FF2B5EF4-FFF2-40B4-BE49-F238E27FC236}">
                  <a16:creationId xmlns:a16="http://schemas.microsoft.com/office/drawing/2014/main" id="{FB17F59D-30A3-4757-94E4-29146A87BECB}"/>
                </a:ext>
              </a:extLst>
            </p:cNvPr>
            <p:cNvSpPr/>
            <p:nvPr/>
          </p:nvSpPr>
          <p:spPr bwMode="auto">
            <a:xfrm>
              <a:off x="3271452" y="2552875"/>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130" name="Graphic 129">
              <a:extLst>
                <a:ext uri="{FF2B5EF4-FFF2-40B4-BE49-F238E27FC236}">
                  <a16:creationId xmlns:a16="http://schemas.microsoft.com/office/drawing/2014/main" id="{BA31FB93-8F54-F6EE-7DAF-D9A93E77F9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80928" y="2670400"/>
              <a:ext cx="90973" cy="90973"/>
            </a:xfrm>
            <a:prstGeom prst="rect">
              <a:avLst/>
            </a:prstGeom>
            <a:effectLst/>
          </p:spPr>
        </p:pic>
        <p:pic>
          <p:nvPicPr>
            <p:cNvPr id="133" name="Picture 132" descr="A person with a beard&#10;&#10;Description automatically generated with medium confidence">
              <a:extLst>
                <a:ext uri="{FF2B5EF4-FFF2-40B4-BE49-F238E27FC236}">
                  <a16:creationId xmlns:a16="http://schemas.microsoft.com/office/drawing/2014/main" id="{D56E8126-8C86-91FD-02E6-EF78FA6616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83652" y="3275796"/>
              <a:ext cx="200238" cy="200238"/>
            </a:xfrm>
            <a:prstGeom prst="ellipse">
              <a:avLst/>
            </a:prstGeom>
            <a:ln>
              <a:gradFill>
                <a:gsLst>
                  <a:gs pos="0">
                    <a:schemeClr val="tx1"/>
                  </a:gs>
                  <a:gs pos="100000">
                    <a:schemeClr val="tx1">
                      <a:lumMod val="75000"/>
                    </a:schemeClr>
                  </a:gs>
                </a:gsLst>
                <a:lin ang="5400000" scaled="1"/>
              </a:gradFill>
            </a:ln>
          </p:spPr>
        </p:pic>
        <p:sp>
          <p:nvSpPr>
            <p:cNvPr id="134" name="Rectangle 133">
              <a:extLst>
                <a:ext uri="{FF2B5EF4-FFF2-40B4-BE49-F238E27FC236}">
                  <a16:creationId xmlns:a16="http://schemas.microsoft.com/office/drawing/2014/main" id="{05CDA293-CE79-F818-0859-9F66AD93798F}"/>
                </a:ext>
              </a:extLst>
            </p:cNvPr>
            <p:cNvSpPr/>
            <p:nvPr/>
          </p:nvSpPr>
          <p:spPr bwMode="auto">
            <a:xfrm>
              <a:off x="1892452" y="3468136"/>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136" name="Graphic 135">
              <a:extLst>
                <a:ext uri="{FF2B5EF4-FFF2-40B4-BE49-F238E27FC236}">
                  <a16:creationId xmlns:a16="http://schemas.microsoft.com/office/drawing/2014/main" id="{3E0C2075-CF9F-41FA-7D61-0DC975B6D38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07944" y="3302121"/>
              <a:ext cx="147588" cy="147588"/>
            </a:xfrm>
            <a:prstGeom prst="rect">
              <a:avLst/>
            </a:prstGeom>
          </p:spPr>
        </p:pic>
        <p:sp>
          <p:nvSpPr>
            <p:cNvPr id="137" name="Rectangle 136">
              <a:extLst>
                <a:ext uri="{FF2B5EF4-FFF2-40B4-BE49-F238E27FC236}">
                  <a16:creationId xmlns:a16="http://schemas.microsoft.com/office/drawing/2014/main" id="{CFA1E589-A18F-5490-33D8-87599FF0F31E}"/>
                </a:ext>
              </a:extLst>
            </p:cNvPr>
            <p:cNvSpPr/>
            <p:nvPr/>
          </p:nvSpPr>
          <p:spPr bwMode="auto">
            <a:xfrm>
              <a:off x="2100161" y="3469531"/>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138" name="Straight Arrow Connector 137">
              <a:extLst>
                <a:ext uri="{FF2B5EF4-FFF2-40B4-BE49-F238E27FC236}">
                  <a16:creationId xmlns:a16="http://schemas.microsoft.com/office/drawing/2014/main" id="{18789096-D42B-BB75-F88C-73CD57CC3177}"/>
                </a:ext>
              </a:extLst>
            </p:cNvPr>
            <p:cNvCxnSpPr>
              <a:cxnSpLocks/>
            </p:cNvCxnSpPr>
            <p:nvPr/>
          </p:nvCxnSpPr>
          <p:spPr>
            <a:xfrm>
              <a:off x="2154121" y="3375915"/>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139" name="Rectangle 138">
              <a:extLst>
                <a:ext uri="{FF2B5EF4-FFF2-40B4-BE49-F238E27FC236}">
                  <a16:creationId xmlns:a16="http://schemas.microsoft.com/office/drawing/2014/main" id="{12BC7CD0-6FC7-1CB0-4EE1-3D0E11BC4A4D}"/>
                </a:ext>
              </a:extLst>
            </p:cNvPr>
            <p:cNvSpPr/>
            <p:nvPr/>
          </p:nvSpPr>
          <p:spPr bwMode="auto">
            <a:xfrm>
              <a:off x="3001605" y="2843908"/>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41" name="Picture 140" descr="A picture containing circle, graphics, symbol, font&#10;&#10;Description automatically generated">
              <a:extLst>
                <a:ext uri="{FF2B5EF4-FFF2-40B4-BE49-F238E27FC236}">
                  <a16:creationId xmlns:a16="http://schemas.microsoft.com/office/drawing/2014/main" id="{E90BB153-07B7-18E1-FD64-8DE2D47DB5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61169" y="2923330"/>
              <a:ext cx="155776" cy="155776"/>
            </a:xfrm>
            <a:prstGeom prst="rect">
              <a:avLst/>
            </a:prstGeom>
          </p:spPr>
        </p:pic>
        <p:cxnSp>
          <p:nvCxnSpPr>
            <p:cNvPr id="142" name="Connector: Elbow 141">
              <a:extLst>
                <a:ext uri="{FF2B5EF4-FFF2-40B4-BE49-F238E27FC236}">
                  <a16:creationId xmlns:a16="http://schemas.microsoft.com/office/drawing/2014/main" id="{2E0B80AE-7A1C-6F25-AB7E-D487C11BF32E}"/>
                </a:ext>
              </a:extLst>
            </p:cNvPr>
            <p:cNvCxnSpPr>
              <a:cxnSpLocks/>
              <a:endCxn id="141" idx="1"/>
            </p:cNvCxnSpPr>
            <p:nvPr/>
          </p:nvCxnSpPr>
          <p:spPr>
            <a:xfrm flipV="1">
              <a:off x="2661187" y="3001218"/>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3570B64E-40E2-082F-3086-B2C46150F46E}"/>
                </a:ext>
              </a:extLst>
            </p:cNvPr>
            <p:cNvGrpSpPr/>
            <p:nvPr/>
          </p:nvGrpSpPr>
          <p:grpSpPr>
            <a:xfrm>
              <a:off x="3096870" y="2886033"/>
              <a:ext cx="1230361" cy="208989"/>
              <a:chOff x="3154908" y="2038296"/>
              <a:chExt cx="1230361" cy="208989"/>
            </a:xfrm>
          </p:grpSpPr>
          <p:sp>
            <p:nvSpPr>
              <p:cNvPr id="146" name="Rectangle 145">
                <a:extLst>
                  <a:ext uri="{FF2B5EF4-FFF2-40B4-BE49-F238E27FC236}">
                    <a16:creationId xmlns:a16="http://schemas.microsoft.com/office/drawing/2014/main" id="{70AC1513-0164-A11D-3DE1-944AC87BF32B}"/>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147" name="Rectangle 146">
                <a:extLst>
                  <a:ext uri="{FF2B5EF4-FFF2-40B4-BE49-F238E27FC236}">
                    <a16:creationId xmlns:a16="http://schemas.microsoft.com/office/drawing/2014/main" id="{6C0C37A4-362C-1208-3EA6-1EE57FEBDE73}"/>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160" name="Rectangle 159">
              <a:extLst>
                <a:ext uri="{FF2B5EF4-FFF2-40B4-BE49-F238E27FC236}">
                  <a16:creationId xmlns:a16="http://schemas.microsoft.com/office/drawing/2014/main" id="{00479BA7-AB2F-F51B-B150-088684296168}"/>
                </a:ext>
              </a:extLst>
            </p:cNvPr>
            <p:cNvSpPr/>
            <p:nvPr/>
          </p:nvSpPr>
          <p:spPr bwMode="auto">
            <a:xfrm>
              <a:off x="3095473" y="3067258"/>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161" name="Rectangle 160">
              <a:extLst>
                <a:ext uri="{FF2B5EF4-FFF2-40B4-BE49-F238E27FC236}">
                  <a16:creationId xmlns:a16="http://schemas.microsoft.com/office/drawing/2014/main" id="{7314157F-F19F-AC3E-4F64-99BE7EE93115}"/>
                </a:ext>
              </a:extLst>
            </p:cNvPr>
            <p:cNvSpPr/>
            <p:nvPr/>
          </p:nvSpPr>
          <p:spPr bwMode="auto">
            <a:xfrm>
              <a:off x="3096870" y="3128150"/>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165" name="Picture 164" descr="A purple circle with white letters&#10;&#10;Description automatically generated with low confidence">
              <a:extLst>
                <a:ext uri="{FF2B5EF4-FFF2-40B4-BE49-F238E27FC236}">
                  <a16:creationId xmlns:a16="http://schemas.microsoft.com/office/drawing/2014/main" id="{BF7F7236-0050-BEB1-D156-8D4CB4D122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01145" y="3118617"/>
              <a:ext cx="113293" cy="113293"/>
            </a:xfrm>
            <a:prstGeom prst="ellipse">
              <a:avLst/>
            </a:prstGeom>
          </p:spPr>
        </p:pic>
        <p:sp>
          <p:nvSpPr>
            <p:cNvPr id="167" name="Rectangle 166">
              <a:extLst>
                <a:ext uri="{FF2B5EF4-FFF2-40B4-BE49-F238E27FC236}">
                  <a16:creationId xmlns:a16="http://schemas.microsoft.com/office/drawing/2014/main" id="{F9A8446B-140B-5D93-953E-E958EC240E1C}"/>
                </a:ext>
              </a:extLst>
            </p:cNvPr>
            <p:cNvSpPr/>
            <p:nvPr/>
          </p:nvSpPr>
          <p:spPr bwMode="auto">
            <a:xfrm>
              <a:off x="3095473" y="3214904"/>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168" name="Rectangle 167">
              <a:extLst>
                <a:ext uri="{FF2B5EF4-FFF2-40B4-BE49-F238E27FC236}">
                  <a16:creationId xmlns:a16="http://schemas.microsoft.com/office/drawing/2014/main" id="{A8075D09-8439-8EFB-AA8D-39FCB638FB70}"/>
                </a:ext>
              </a:extLst>
            </p:cNvPr>
            <p:cNvSpPr/>
            <p:nvPr/>
          </p:nvSpPr>
          <p:spPr bwMode="auto">
            <a:xfrm>
              <a:off x="3096870" y="3275796"/>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170" name="Graphic 169">
              <a:extLst>
                <a:ext uri="{FF2B5EF4-FFF2-40B4-BE49-F238E27FC236}">
                  <a16:creationId xmlns:a16="http://schemas.microsoft.com/office/drawing/2014/main" id="{BF80383E-B6BC-CED8-3DE4-04D10B9392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6827" y="3269081"/>
              <a:ext cx="110969" cy="110969"/>
            </a:xfrm>
            <a:prstGeom prst="rect">
              <a:avLst/>
            </a:prstGeom>
          </p:spPr>
        </p:pic>
        <p:sp>
          <p:nvSpPr>
            <p:cNvPr id="171" name="Rectangle 170">
              <a:extLst>
                <a:ext uri="{FF2B5EF4-FFF2-40B4-BE49-F238E27FC236}">
                  <a16:creationId xmlns:a16="http://schemas.microsoft.com/office/drawing/2014/main" id="{1037391A-9BEF-67BD-8594-DC111A8FFEC4}"/>
                </a:ext>
              </a:extLst>
            </p:cNvPr>
            <p:cNvSpPr/>
            <p:nvPr/>
          </p:nvSpPr>
          <p:spPr bwMode="auto">
            <a:xfrm>
              <a:off x="3095473" y="3366614"/>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172" name="Rectangle 171">
              <a:extLst>
                <a:ext uri="{FF2B5EF4-FFF2-40B4-BE49-F238E27FC236}">
                  <a16:creationId xmlns:a16="http://schemas.microsoft.com/office/drawing/2014/main" id="{657415C3-52DE-D07C-3452-17FD43AEBB9B}"/>
                </a:ext>
              </a:extLst>
            </p:cNvPr>
            <p:cNvSpPr/>
            <p:nvPr/>
          </p:nvSpPr>
          <p:spPr bwMode="auto">
            <a:xfrm>
              <a:off x="3096869" y="3427506"/>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173" name="Graphic 172">
              <a:extLst>
                <a:ext uri="{FF2B5EF4-FFF2-40B4-BE49-F238E27FC236}">
                  <a16:creationId xmlns:a16="http://schemas.microsoft.com/office/drawing/2014/main" id="{28A805B8-FD6C-BEF8-241B-DCE74C12C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6252" y="3386580"/>
              <a:ext cx="161764" cy="161764"/>
            </a:xfrm>
            <a:prstGeom prst="rect">
              <a:avLst/>
            </a:prstGeom>
          </p:spPr>
        </p:pic>
        <p:cxnSp>
          <p:nvCxnSpPr>
            <p:cNvPr id="174" name="Connector: Elbow 173">
              <a:extLst>
                <a:ext uri="{FF2B5EF4-FFF2-40B4-BE49-F238E27FC236}">
                  <a16:creationId xmlns:a16="http://schemas.microsoft.com/office/drawing/2014/main" id="{E42743E5-CD64-A9AF-0EED-2251FAAFC63A}"/>
                </a:ext>
              </a:extLst>
            </p:cNvPr>
            <p:cNvCxnSpPr>
              <a:cxnSpLocks/>
              <a:stCxn id="139" idx="3"/>
              <a:endCxn id="98" idx="3"/>
            </p:cNvCxnSpPr>
            <p:nvPr/>
          </p:nvCxnSpPr>
          <p:spPr>
            <a:xfrm flipH="1" flipV="1">
              <a:off x="4295775" y="2398020"/>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777A96A6-5629-0AC2-0525-B677B6E90E52}"/>
                </a:ext>
              </a:extLst>
            </p:cNvPr>
            <p:cNvSpPr/>
            <p:nvPr/>
          </p:nvSpPr>
          <p:spPr bwMode="auto">
            <a:xfrm>
              <a:off x="4171149" y="2736013"/>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191" name="Picture 190" descr="A purple cat in a circle&#10;&#10;Description automatically generated with medium confidence">
              <a:extLst>
                <a:ext uri="{FF2B5EF4-FFF2-40B4-BE49-F238E27FC236}">
                  <a16:creationId xmlns:a16="http://schemas.microsoft.com/office/drawing/2014/main" id="{F2303F1F-67EF-38A0-EB30-E17E23806CF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188866" y="3511908"/>
              <a:ext cx="106909" cy="106909"/>
            </a:xfrm>
            <a:prstGeom prst="rect">
              <a:avLst/>
            </a:prstGeom>
          </p:spPr>
        </p:pic>
      </p:grpSp>
      <p:sp>
        <p:nvSpPr>
          <p:cNvPr id="196" name="Rectangle 195">
            <a:extLst>
              <a:ext uri="{FF2B5EF4-FFF2-40B4-BE49-F238E27FC236}">
                <a16:creationId xmlns:a16="http://schemas.microsoft.com/office/drawing/2014/main" id="{99670A08-1253-0C87-9BDC-DA3BE4F4CB52}"/>
              </a:ext>
            </a:extLst>
          </p:cNvPr>
          <p:cNvSpPr/>
          <p:nvPr/>
        </p:nvSpPr>
        <p:spPr bwMode="auto">
          <a:xfrm>
            <a:off x="4351481"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197" name="Straight Arrow Connector 196">
            <a:extLst>
              <a:ext uri="{FF2B5EF4-FFF2-40B4-BE49-F238E27FC236}">
                <a16:creationId xmlns:a16="http://schemas.microsoft.com/office/drawing/2014/main" id="{162B3F1E-9206-52D4-C3B5-657598D7DCF2}"/>
              </a:ext>
            </a:extLst>
          </p:cNvPr>
          <p:cNvCxnSpPr>
            <a:cxnSpLocks/>
          </p:cNvCxnSpPr>
          <p:nvPr/>
        </p:nvCxnSpPr>
        <p:spPr>
          <a:xfrm>
            <a:off x="3504385"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198" name="Group 197">
            <a:extLst>
              <a:ext uri="{FF2B5EF4-FFF2-40B4-BE49-F238E27FC236}">
                <a16:creationId xmlns:a16="http://schemas.microsoft.com/office/drawing/2014/main" id="{84F767F8-8D90-E603-F804-CF5A7121D998}"/>
              </a:ext>
            </a:extLst>
          </p:cNvPr>
          <p:cNvGrpSpPr/>
          <p:nvPr/>
        </p:nvGrpSpPr>
        <p:grpSpPr>
          <a:xfrm>
            <a:off x="3242437" y="446898"/>
            <a:ext cx="327897" cy="265319"/>
            <a:chOff x="2083338" y="2680678"/>
            <a:chExt cx="327897" cy="265319"/>
          </a:xfrm>
        </p:grpSpPr>
        <p:grpSp>
          <p:nvGrpSpPr>
            <p:cNvPr id="245" name="Group 244">
              <a:extLst>
                <a:ext uri="{FF2B5EF4-FFF2-40B4-BE49-F238E27FC236}">
                  <a16:creationId xmlns:a16="http://schemas.microsoft.com/office/drawing/2014/main" id="{C617FE1E-F964-8F4F-40AF-AE68A54C82C2}"/>
                </a:ext>
              </a:extLst>
            </p:cNvPr>
            <p:cNvGrpSpPr/>
            <p:nvPr/>
          </p:nvGrpSpPr>
          <p:grpSpPr>
            <a:xfrm>
              <a:off x="2314366" y="2704330"/>
              <a:ext cx="96869" cy="161829"/>
              <a:chOff x="2416868" y="2724825"/>
              <a:chExt cx="96869" cy="161829"/>
            </a:xfrm>
          </p:grpSpPr>
          <p:sp>
            <p:nvSpPr>
              <p:cNvPr id="248" name="Freeform: Shape 247">
                <a:extLst>
                  <a:ext uri="{FF2B5EF4-FFF2-40B4-BE49-F238E27FC236}">
                    <a16:creationId xmlns:a16="http://schemas.microsoft.com/office/drawing/2014/main" id="{BD72B49F-CE30-1570-FBB8-05958CBB13F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49" name="Freeform: Shape 248">
                <a:extLst>
                  <a:ext uri="{FF2B5EF4-FFF2-40B4-BE49-F238E27FC236}">
                    <a16:creationId xmlns:a16="http://schemas.microsoft.com/office/drawing/2014/main" id="{41869AB6-BD5A-4375-1E37-1A99432B09C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50" name="Freeform: Shape 249">
                <a:extLst>
                  <a:ext uri="{FF2B5EF4-FFF2-40B4-BE49-F238E27FC236}">
                    <a16:creationId xmlns:a16="http://schemas.microsoft.com/office/drawing/2014/main" id="{CD63E029-A7F1-D0DB-88E8-D26C3892448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51" name="Freeform: Shape 250">
                <a:extLst>
                  <a:ext uri="{FF2B5EF4-FFF2-40B4-BE49-F238E27FC236}">
                    <a16:creationId xmlns:a16="http://schemas.microsoft.com/office/drawing/2014/main" id="{4EC806A0-2ED4-D564-1F21-7DD82B5BCD3B}"/>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46" name="Graphic 245">
              <a:extLst>
                <a:ext uri="{FF2B5EF4-FFF2-40B4-BE49-F238E27FC236}">
                  <a16:creationId xmlns:a16="http://schemas.microsoft.com/office/drawing/2014/main" id="{90D0ABD3-FFBB-D71F-227B-348C603BA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47" name="Graphic 246">
              <a:extLst>
                <a:ext uri="{FF2B5EF4-FFF2-40B4-BE49-F238E27FC236}">
                  <a16:creationId xmlns:a16="http://schemas.microsoft.com/office/drawing/2014/main" id="{3D4E68A5-1247-C8A4-5DE8-84F1E315B1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199" name="Rectangle 198">
            <a:extLst>
              <a:ext uri="{FF2B5EF4-FFF2-40B4-BE49-F238E27FC236}">
                <a16:creationId xmlns:a16="http://schemas.microsoft.com/office/drawing/2014/main" id="{EDC82A22-2BE1-182D-8AAE-65B688C6F3D0}"/>
              </a:ext>
            </a:extLst>
          </p:cNvPr>
          <p:cNvSpPr/>
          <p:nvPr/>
        </p:nvSpPr>
        <p:spPr bwMode="auto">
          <a:xfrm>
            <a:off x="3246904"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03" name="Connector: Elbow 202">
            <a:extLst>
              <a:ext uri="{FF2B5EF4-FFF2-40B4-BE49-F238E27FC236}">
                <a16:creationId xmlns:a16="http://schemas.microsoft.com/office/drawing/2014/main" id="{24988601-FFD6-E556-7D55-7F28B6792474}"/>
              </a:ext>
            </a:extLst>
          </p:cNvPr>
          <p:cNvCxnSpPr>
            <a:cxnSpLocks/>
            <a:stCxn id="200" idx="3"/>
            <a:endCxn id="242" idx="1"/>
          </p:cNvCxnSpPr>
          <p:nvPr/>
        </p:nvCxnSpPr>
        <p:spPr>
          <a:xfrm flipV="1">
            <a:off x="3992728"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6C4C5B2-B7DA-9E12-7D7B-20CE80C7A435}"/>
              </a:ext>
            </a:extLst>
          </p:cNvPr>
          <p:cNvGrpSpPr/>
          <p:nvPr/>
        </p:nvGrpSpPr>
        <p:grpSpPr>
          <a:xfrm>
            <a:off x="4447134" y="292799"/>
            <a:ext cx="1146519" cy="208989"/>
            <a:chOff x="3096870" y="2038296"/>
            <a:chExt cx="1146519" cy="208989"/>
          </a:xfrm>
        </p:grpSpPr>
        <p:pic>
          <p:nvPicPr>
            <p:cNvPr id="242" name="Graphic 241">
              <a:extLst>
                <a:ext uri="{FF2B5EF4-FFF2-40B4-BE49-F238E27FC236}">
                  <a16:creationId xmlns:a16="http://schemas.microsoft.com/office/drawing/2014/main" id="{1FE6F3F9-3C48-A9A5-1020-1B90889CE0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43" name="Rectangle 242">
              <a:extLst>
                <a:ext uri="{FF2B5EF4-FFF2-40B4-BE49-F238E27FC236}">
                  <a16:creationId xmlns:a16="http://schemas.microsoft.com/office/drawing/2014/main" id="{BC639D85-CE52-3F42-23A0-4243B4F24CAD}"/>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44" name="Rectangle 243">
              <a:extLst>
                <a:ext uri="{FF2B5EF4-FFF2-40B4-BE49-F238E27FC236}">
                  <a16:creationId xmlns:a16="http://schemas.microsoft.com/office/drawing/2014/main" id="{03DFF823-3A41-CC86-7D5D-9EA56C0C1A24}"/>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05" name="Graphic 204">
            <a:extLst>
              <a:ext uri="{FF2B5EF4-FFF2-40B4-BE49-F238E27FC236}">
                <a16:creationId xmlns:a16="http://schemas.microsoft.com/office/drawing/2014/main" id="{D37BBEE9-A4CE-A455-B362-A43C252407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66863" y="353691"/>
            <a:ext cx="106699" cy="106699"/>
          </a:xfrm>
          <a:prstGeom prst="rect">
            <a:avLst/>
          </a:prstGeom>
        </p:spPr>
      </p:pic>
      <p:sp>
        <p:nvSpPr>
          <p:cNvPr id="206" name="Rectangle 205">
            <a:extLst>
              <a:ext uri="{FF2B5EF4-FFF2-40B4-BE49-F238E27FC236}">
                <a16:creationId xmlns:a16="http://schemas.microsoft.com/office/drawing/2014/main" id="{CCF27470-27A3-01F3-4827-D867F120DC4D}"/>
              </a:ext>
            </a:extLst>
          </p:cNvPr>
          <p:cNvSpPr/>
          <p:nvPr/>
        </p:nvSpPr>
        <p:spPr bwMode="auto">
          <a:xfrm>
            <a:off x="4016590"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207" name="Isosceles Triangle 206">
            <a:extLst>
              <a:ext uri="{FF2B5EF4-FFF2-40B4-BE49-F238E27FC236}">
                <a16:creationId xmlns:a16="http://schemas.microsoft.com/office/drawing/2014/main" id="{0A8EB28F-64A4-B72E-0188-DF2903F84F4C}"/>
              </a:ext>
            </a:extLst>
          </p:cNvPr>
          <p:cNvSpPr/>
          <p:nvPr/>
        </p:nvSpPr>
        <p:spPr bwMode="auto">
          <a:xfrm>
            <a:off x="4411432"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66BBB812-2271-EB22-95AB-20008202F5E9}"/>
              </a:ext>
            </a:extLst>
          </p:cNvPr>
          <p:cNvSpPr/>
          <p:nvPr/>
        </p:nvSpPr>
        <p:spPr bwMode="auto">
          <a:xfrm>
            <a:off x="4411432"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026D43E7-911A-C81A-4D09-E5E39A0BD0FC}"/>
              </a:ext>
            </a:extLst>
          </p:cNvPr>
          <p:cNvGrpSpPr/>
          <p:nvPr/>
        </p:nvGrpSpPr>
        <p:grpSpPr>
          <a:xfrm>
            <a:off x="4486245" y="508996"/>
            <a:ext cx="1265367" cy="208989"/>
            <a:chOff x="3124076" y="2254493"/>
            <a:chExt cx="1265367" cy="208989"/>
          </a:xfrm>
        </p:grpSpPr>
        <p:grpSp>
          <p:nvGrpSpPr>
            <p:cNvPr id="238" name="Group 237">
              <a:extLst>
                <a:ext uri="{FF2B5EF4-FFF2-40B4-BE49-F238E27FC236}">
                  <a16:creationId xmlns:a16="http://schemas.microsoft.com/office/drawing/2014/main" id="{F9C470AA-E26C-1E9A-3816-0D861017FB1F}"/>
                </a:ext>
              </a:extLst>
            </p:cNvPr>
            <p:cNvGrpSpPr/>
            <p:nvPr/>
          </p:nvGrpSpPr>
          <p:grpSpPr>
            <a:xfrm>
              <a:off x="3159082" y="2254493"/>
              <a:ext cx="1230361" cy="208989"/>
              <a:chOff x="3154908" y="2038296"/>
              <a:chExt cx="1230361" cy="208989"/>
            </a:xfrm>
          </p:grpSpPr>
          <p:sp>
            <p:nvSpPr>
              <p:cNvPr id="240" name="Rectangle 239">
                <a:extLst>
                  <a:ext uri="{FF2B5EF4-FFF2-40B4-BE49-F238E27FC236}">
                    <a16:creationId xmlns:a16="http://schemas.microsoft.com/office/drawing/2014/main" id="{34490597-DA45-842F-CEDB-CD8AB54FEFDE}"/>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41" name="Rectangle 240">
                <a:extLst>
                  <a:ext uri="{FF2B5EF4-FFF2-40B4-BE49-F238E27FC236}">
                    <a16:creationId xmlns:a16="http://schemas.microsoft.com/office/drawing/2014/main" id="{DA28F17C-860C-5890-0069-04BC612203A9}"/>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39" name="Graphic 238">
              <a:extLst>
                <a:ext uri="{FF2B5EF4-FFF2-40B4-BE49-F238E27FC236}">
                  <a16:creationId xmlns:a16="http://schemas.microsoft.com/office/drawing/2014/main" id="{F6E36161-2B08-E1CB-3237-AB35842493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10" name="Straight Arrow Connector 209">
            <a:extLst>
              <a:ext uri="{FF2B5EF4-FFF2-40B4-BE49-F238E27FC236}">
                <a16:creationId xmlns:a16="http://schemas.microsoft.com/office/drawing/2014/main" id="{1219D792-3320-41DD-98E6-1FC58654D193}"/>
              </a:ext>
            </a:extLst>
          </p:cNvPr>
          <p:cNvCxnSpPr>
            <a:cxnSpLocks/>
          </p:cNvCxnSpPr>
          <p:nvPr/>
        </p:nvCxnSpPr>
        <p:spPr>
          <a:xfrm>
            <a:off x="4567208"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11" name="Graphic 210">
            <a:extLst>
              <a:ext uri="{FF2B5EF4-FFF2-40B4-BE49-F238E27FC236}">
                <a16:creationId xmlns:a16="http://schemas.microsoft.com/office/drawing/2014/main" id="{938CC3E0-6345-1027-35D6-4F891FFA91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12576" y="794603"/>
            <a:ext cx="128016" cy="128016"/>
          </a:xfrm>
          <a:prstGeom prst="rect">
            <a:avLst/>
          </a:prstGeom>
        </p:spPr>
      </p:pic>
      <p:sp>
        <p:nvSpPr>
          <p:cNvPr id="212" name="Rectangle 211">
            <a:extLst>
              <a:ext uri="{FF2B5EF4-FFF2-40B4-BE49-F238E27FC236}">
                <a16:creationId xmlns:a16="http://schemas.microsoft.com/office/drawing/2014/main" id="{1A2DBB0F-579F-A712-917C-15FEE6994699}"/>
              </a:ext>
            </a:extLst>
          </p:cNvPr>
          <p:cNvSpPr/>
          <p:nvPr/>
        </p:nvSpPr>
        <p:spPr bwMode="auto">
          <a:xfrm>
            <a:off x="4620319"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13" name="Rectangle 212">
            <a:extLst>
              <a:ext uri="{FF2B5EF4-FFF2-40B4-BE49-F238E27FC236}">
                <a16:creationId xmlns:a16="http://schemas.microsoft.com/office/drawing/2014/main" id="{E4971222-D690-BC1F-8470-55BE99B6228B}"/>
              </a:ext>
            </a:extLst>
          </p:cNvPr>
          <p:cNvSpPr/>
          <p:nvPr/>
        </p:nvSpPr>
        <p:spPr bwMode="auto">
          <a:xfrm>
            <a:off x="4621716"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14" name="Graphic 213">
            <a:extLst>
              <a:ext uri="{FF2B5EF4-FFF2-40B4-BE49-F238E27FC236}">
                <a16:creationId xmlns:a16="http://schemas.microsoft.com/office/drawing/2014/main" id="{88997894-DC84-CE13-A9FE-6A1056BC0A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31192" y="924903"/>
            <a:ext cx="90973" cy="90973"/>
          </a:xfrm>
          <a:prstGeom prst="rect">
            <a:avLst/>
          </a:prstGeom>
          <a:effectLst/>
        </p:spPr>
      </p:pic>
      <p:pic>
        <p:nvPicPr>
          <p:cNvPr id="215" name="Picture 214" descr="A person with a beard&#10;&#10;Description automatically generated with medium confidence">
            <a:extLst>
              <a:ext uri="{FF2B5EF4-FFF2-40B4-BE49-F238E27FC236}">
                <a16:creationId xmlns:a16="http://schemas.microsoft.com/office/drawing/2014/main" id="{356E1247-3A7B-1C55-A63E-35C4835F568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33916" y="1530299"/>
            <a:ext cx="200238" cy="200238"/>
          </a:xfrm>
          <a:prstGeom prst="ellipse">
            <a:avLst/>
          </a:prstGeom>
          <a:ln>
            <a:gradFill>
              <a:gsLst>
                <a:gs pos="0">
                  <a:schemeClr val="tx1"/>
                </a:gs>
                <a:gs pos="100000">
                  <a:schemeClr val="tx1">
                    <a:lumMod val="75000"/>
                  </a:schemeClr>
                </a:gs>
              </a:gsLst>
              <a:lin ang="5400000" scaled="1"/>
            </a:gradFill>
          </a:ln>
        </p:spPr>
      </p:pic>
      <p:sp>
        <p:nvSpPr>
          <p:cNvPr id="216" name="Rectangle 215">
            <a:extLst>
              <a:ext uri="{FF2B5EF4-FFF2-40B4-BE49-F238E27FC236}">
                <a16:creationId xmlns:a16="http://schemas.microsoft.com/office/drawing/2014/main" id="{C2650829-06FB-AE0A-5D91-2F34B464FFC5}"/>
              </a:ext>
            </a:extLst>
          </p:cNvPr>
          <p:cNvSpPr/>
          <p:nvPr/>
        </p:nvSpPr>
        <p:spPr bwMode="auto">
          <a:xfrm>
            <a:off x="3242716"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17" name="Graphic 216">
            <a:extLst>
              <a:ext uri="{FF2B5EF4-FFF2-40B4-BE49-F238E27FC236}">
                <a16:creationId xmlns:a16="http://schemas.microsoft.com/office/drawing/2014/main" id="{91D105D2-FDB0-97D2-C17E-4CD902C925F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58208" y="1556624"/>
            <a:ext cx="147588" cy="147588"/>
          </a:xfrm>
          <a:prstGeom prst="rect">
            <a:avLst/>
          </a:prstGeom>
        </p:spPr>
      </p:pic>
      <p:sp>
        <p:nvSpPr>
          <p:cNvPr id="218" name="Rectangle 217">
            <a:extLst>
              <a:ext uri="{FF2B5EF4-FFF2-40B4-BE49-F238E27FC236}">
                <a16:creationId xmlns:a16="http://schemas.microsoft.com/office/drawing/2014/main" id="{FA60D3B5-67EE-12E2-A2E8-6C9C797D63E1}"/>
              </a:ext>
            </a:extLst>
          </p:cNvPr>
          <p:cNvSpPr/>
          <p:nvPr/>
        </p:nvSpPr>
        <p:spPr bwMode="auto">
          <a:xfrm>
            <a:off x="3450425"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19" name="Straight Arrow Connector 218">
            <a:extLst>
              <a:ext uri="{FF2B5EF4-FFF2-40B4-BE49-F238E27FC236}">
                <a16:creationId xmlns:a16="http://schemas.microsoft.com/office/drawing/2014/main" id="{4B6CD9E9-3CC8-DB3B-4770-1A92C350479A}"/>
              </a:ext>
            </a:extLst>
          </p:cNvPr>
          <p:cNvCxnSpPr>
            <a:cxnSpLocks/>
          </p:cNvCxnSpPr>
          <p:nvPr/>
        </p:nvCxnSpPr>
        <p:spPr>
          <a:xfrm>
            <a:off x="3504385"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20" name="Rectangle 219">
            <a:extLst>
              <a:ext uri="{FF2B5EF4-FFF2-40B4-BE49-F238E27FC236}">
                <a16:creationId xmlns:a16="http://schemas.microsoft.com/office/drawing/2014/main" id="{1B6C0A42-5012-A525-3CEF-FD403A893297}"/>
              </a:ext>
            </a:extLst>
          </p:cNvPr>
          <p:cNvSpPr/>
          <p:nvPr/>
        </p:nvSpPr>
        <p:spPr bwMode="auto">
          <a:xfrm>
            <a:off x="4351869"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21" name="Picture 220" descr="A picture containing circle, graphics, symbol, font&#10;&#10;Description automatically generated">
            <a:extLst>
              <a:ext uri="{FF2B5EF4-FFF2-40B4-BE49-F238E27FC236}">
                <a16:creationId xmlns:a16="http://schemas.microsoft.com/office/drawing/2014/main" id="{F585555A-3AFB-5395-3A9D-6217EE8AE95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11433" y="1177833"/>
            <a:ext cx="155776" cy="155776"/>
          </a:xfrm>
          <a:prstGeom prst="rect">
            <a:avLst/>
          </a:prstGeom>
        </p:spPr>
      </p:pic>
      <p:cxnSp>
        <p:nvCxnSpPr>
          <p:cNvPr id="222" name="Connector: Elbow 221">
            <a:extLst>
              <a:ext uri="{FF2B5EF4-FFF2-40B4-BE49-F238E27FC236}">
                <a16:creationId xmlns:a16="http://schemas.microsoft.com/office/drawing/2014/main" id="{7EFD64D9-F996-DB72-E2AD-8C7E7D4A616B}"/>
              </a:ext>
            </a:extLst>
          </p:cNvPr>
          <p:cNvCxnSpPr>
            <a:cxnSpLocks/>
            <a:endCxn id="221" idx="1"/>
          </p:cNvCxnSpPr>
          <p:nvPr/>
        </p:nvCxnSpPr>
        <p:spPr>
          <a:xfrm flipV="1">
            <a:off x="4011451"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BFFA4A85-746D-D678-2AEC-57DE791684C5}"/>
              </a:ext>
            </a:extLst>
          </p:cNvPr>
          <p:cNvGrpSpPr/>
          <p:nvPr/>
        </p:nvGrpSpPr>
        <p:grpSpPr>
          <a:xfrm>
            <a:off x="4447134" y="1140536"/>
            <a:ext cx="1230361" cy="208989"/>
            <a:chOff x="3154908" y="2038296"/>
            <a:chExt cx="1230361" cy="208989"/>
          </a:xfrm>
        </p:grpSpPr>
        <p:sp>
          <p:nvSpPr>
            <p:cNvPr id="236" name="Rectangle 235">
              <a:extLst>
                <a:ext uri="{FF2B5EF4-FFF2-40B4-BE49-F238E27FC236}">
                  <a16:creationId xmlns:a16="http://schemas.microsoft.com/office/drawing/2014/main" id="{4E470FE7-C60B-CA00-4550-19CDA22860EF}"/>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237" name="Rectangle 236">
              <a:extLst>
                <a:ext uri="{FF2B5EF4-FFF2-40B4-BE49-F238E27FC236}">
                  <a16:creationId xmlns:a16="http://schemas.microsoft.com/office/drawing/2014/main" id="{0CAA9E06-4C6E-80F1-A9E3-0A36EAEDBA3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224" name="Rectangle 223">
            <a:extLst>
              <a:ext uri="{FF2B5EF4-FFF2-40B4-BE49-F238E27FC236}">
                <a16:creationId xmlns:a16="http://schemas.microsoft.com/office/drawing/2014/main" id="{E71A64DF-D5C7-7F92-F11C-0EC905F69465}"/>
              </a:ext>
            </a:extLst>
          </p:cNvPr>
          <p:cNvSpPr/>
          <p:nvPr/>
        </p:nvSpPr>
        <p:spPr bwMode="auto">
          <a:xfrm>
            <a:off x="4445737"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225" name="Rectangle 224">
            <a:extLst>
              <a:ext uri="{FF2B5EF4-FFF2-40B4-BE49-F238E27FC236}">
                <a16:creationId xmlns:a16="http://schemas.microsoft.com/office/drawing/2014/main" id="{FF5EB14D-045F-C1BE-9C61-332A170AAB2E}"/>
              </a:ext>
            </a:extLst>
          </p:cNvPr>
          <p:cNvSpPr/>
          <p:nvPr/>
        </p:nvSpPr>
        <p:spPr bwMode="auto">
          <a:xfrm>
            <a:off x="4447134"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226" name="Picture 225" descr="A purple circle with white letters&#10;&#10;Description automatically generated with low confidence">
            <a:extLst>
              <a:ext uri="{FF2B5EF4-FFF2-40B4-BE49-F238E27FC236}">
                <a16:creationId xmlns:a16="http://schemas.microsoft.com/office/drawing/2014/main" id="{169CE80D-D064-94DC-07C4-3952C0CB3FC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51409" y="1373120"/>
            <a:ext cx="113293" cy="113293"/>
          </a:xfrm>
          <a:prstGeom prst="ellipse">
            <a:avLst/>
          </a:prstGeom>
        </p:spPr>
      </p:pic>
      <p:sp>
        <p:nvSpPr>
          <p:cNvPr id="227" name="Rectangle 226">
            <a:extLst>
              <a:ext uri="{FF2B5EF4-FFF2-40B4-BE49-F238E27FC236}">
                <a16:creationId xmlns:a16="http://schemas.microsoft.com/office/drawing/2014/main" id="{EAEA5A2F-4485-9C27-F00A-DF9893616E7C}"/>
              </a:ext>
            </a:extLst>
          </p:cNvPr>
          <p:cNvSpPr/>
          <p:nvPr/>
        </p:nvSpPr>
        <p:spPr bwMode="auto">
          <a:xfrm>
            <a:off x="4445737"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228" name="Rectangle 227">
            <a:extLst>
              <a:ext uri="{FF2B5EF4-FFF2-40B4-BE49-F238E27FC236}">
                <a16:creationId xmlns:a16="http://schemas.microsoft.com/office/drawing/2014/main" id="{A972CCEC-E67F-A41A-857F-28D4F0A914BF}"/>
              </a:ext>
            </a:extLst>
          </p:cNvPr>
          <p:cNvSpPr/>
          <p:nvPr/>
        </p:nvSpPr>
        <p:spPr bwMode="auto">
          <a:xfrm>
            <a:off x="4447134"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229" name="Graphic 228">
            <a:extLst>
              <a:ext uri="{FF2B5EF4-FFF2-40B4-BE49-F238E27FC236}">
                <a16:creationId xmlns:a16="http://schemas.microsoft.com/office/drawing/2014/main" id="{20FF3D80-6B8F-8C01-8088-64175350EE2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57091" y="1523584"/>
            <a:ext cx="110969" cy="110969"/>
          </a:xfrm>
          <a:prstGeom prst="rect">
            <a:avLst/>
          </a:prstGeom>
        </p:spPr>
      </p:pic>
      <p:sp>
        <p:nvSpPr>
          <p:cNvPr id="230" name="Rectangle 229">
            <a:extLst>
              <a:ext uri="{FF2B5EF4-FFF2-40B4-BE49-F238E27FC236}">
                <a16:creationId xmlns:a16="http://schemas.microsoft.com/office/drawing/2014/main" id="{8EC725CC-E42E-2D3E-5926-7881AC9511D4}"/>
              </a:ext>
            </a:extLst>
          </p:cNvPr>
          <p:cNvSpPr/>
          <p:nvPr/>
        </p:nvSpPr>
        <p:spPr bwMode="auto">
          <a:xfrm>
            <a:off x="4445737"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231" name="Rectangle 230">
            <a:extLst>
              <a:ext uri="{FF2B5EF4-FFF2-40B4-BE49-F238E27FC236}">
                <a16:creationId xmlns:a16="http://schemas.microsoft.com/office/drawing/2014/main" id="{50C14944-EA7F-36FC-3DF3-4FF1C8949BCE}"/>
              </a:ext>
            </a:extLst>
          </p:cNvPr>
          <p:cNvSpPr/>
          <p:nvPr/>
        </p:nvSpPr>
        <p:spPr bwMode="auto">
          <a:xfrm>
            <a:off x="4447133"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232" name="Graphic 231">
            <a:extLst>
              <a:ext uri="{FF2B5EF4-FFF2-40B4-BE49-F238E27FC236}">
                <a16:creationId xmlns:a16="http://schemas.microsoft.com/office/drawing/2014/main" id="{A0C1A9FF-8218-58E3-B7FD-63D982C2A4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6516" y="1641083"/>
            <a:ext cx="161764" cy="161764"/>
          </a:xfrm>
          <a:prstGeom prst="rect">
            <a:avLst/>
          </a:prstGeom>
        </p:spPr>
      </p:pic>
      <p:cxnSp>
        <p:nvCxnSpPr>
          <p:cNvPr id="233" name="Connector: Elbow 232">
            <a:extLst>
              <a:ext uri="{FF2B5EF4-FFF2-40B4-BE49-F238E27FC236}">
                <a16:creationId xmlns:a16="http://schemas.microsoft.com/office/drawing/2014/main" id="{32D14E93-A069-581B-E65E-E694D1931E24}"/>
              </a:ext>
            </a:extLst>
          </p:cNvPr>
          <p:cNvCxnSpPr>
            <a:cxnSpLocks/>
            <a:stCxn id="220" idx="3"/>
            <a:endCxn id="196" idx="3"/>
          </p:cNvCxnSpPr>
          <p:nvPr/>
        </p:nvCxnSpPr>
        <p:spPr>
          <a:xfrm flipH="1" flipV="1">
            <a:off x="5646039"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76FE93BC-BD66-28F4-64BD-2B2D097994A3}"/>
              </a:ext>
            </a:extLst>
          </p:cNvPr>
          <p:cNvSpPr/>
          <p:nvPr/>
        </p:nvSpPr>
        <p:spPr bwMode="auto">
          <a:xfrm>
            <a:off x="5521413"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235" name="Picture 234" descr="A purple cat in a circle&#10;&#10;Description automatically generated with medium confidence">
            <a:extLst>
              <a:ext uri="{FF2B5EF4-FFF2-40B4-BE49-F238E27FC236}">
                <a16:creationId xmlns:a16="http://schemas.microsoft.com/office/drawing/2014/main" id="{A775379E-CF3E-D4A1-3C9B-45B2EE51CC3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39130" y="1766411"/>
            <a:ext cx="106909" cy="106909"/>
          </a:xfrm>
          <a:prstGeom prst="rect">
            <a:avLst/>
          </a:prstGeom>
        </p:spPr>
      </p:pic>
      <p:sp>
        <p:nvSpPr>
          <p:cNvPr id="252" name="Rectangle: Rounded Corners 251">
            <a:extLst>
              <a:ext uri="{FF2B5EF4-FFF2-40B4-BE49-F238E27FC236}">
                <a16:creationId xmlns:a16="http://schemas.microsoft.com/office/drawing/2014/main" id="{71D079F1-FD35-5FC9-0740-002EB461267B}"/>
              </a:ext>
            </a:extLst>
          </p:cNvPr>
          <p:cNvSpPr/>
          <p:nvPr/>
        </p:nvSpPr>
        <p:spPr bwMode="auto">
          <a:xfrm>
            <a:off x="3210532" y="140863"/>
            <a:ext cx="2763008" cy="1826470"/>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499E9B22-B4AE-93B1-D658-C8FD1EB0A99F}"/>
              </a:ext>
            </a:extLst>
          </p:cNvPr>
          <p:cNvSpPr/>
          <p:nvPr/>
        </p:nvSpPr>
        <p:spPr bwMode="auto">
          <a:xfrm>
            <a:off x="811755" y="52013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CF64C804-C0EB-0326-D015-8B44B4EC9BD8}"/>
              </a:ext>
            </a:extLst>
          </p:cNvPr>
          <p:cNvSpPr/>
          <p:nvPr/>
        </p:nvSpPr>
        <p:spPr bwMode="auto">
          <a:xfrm>
            <a:off x="1468485" y="296866"/>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D856AACE-E12E-113E-D32B-49287F497559}"/>
              </a:ext>
            </a:extLst>
          </p:cNvPr>
          <p:cNvSpPr/>
          <p:nvPr/>
        </p:nvSpPr>
        <p:spPr bwMode="auto">
          <a:xfrm>
            <a:off x="1470316" y="5540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20B23630-C156-047E-9023-11BD4058B23C}"/>
              </a:ext>
            </a:extLst>
          </p:cNvPr>
          <p:cNvSpPr/>
          <p:nvPr/>
        </p:nvSpPr>
        <p:spPr bwMode="auto">
          <a:xfrm>
            <a:off x="1410882" y="113480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5AD82621-D2BD-4F34-8AB5-BCAA32B84E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30899" y="571758"/>
            <a:ext cx="161829" cy="161829"/>
          </a:xfrm>
          <a:prstGeom prst="rect">
            <a:avLst/>
          </a:prstGeom>
        </p:spPr>
      </p:pic>
      <p:pic>
        <p:nvPicPr>
          <p:cNvPr id="201" name="Picture 200" descr="A picture containing font, graphics, logo, graphic design&#10;&#10;Description automatically generated">
            <a:extLst>
              <a:ext uri="{FF2B5EF4-FFF2-40B4-BE49-F238E27FC236}">
                <a16:creationId xmlns:a16="http://schemas.microsoft.com/office/drawing/2014/main" id="{3F4EB7BD-6A34-06B7-4234-1668F03EA1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6437" y="824220"/>
            <a:ext cx="222511" cy="45719"/>
          </a:xfrm>
          <a:prstGeom prst="rect">
            <a:avLst/>
          </a:prstGeom>
        </p:spPr>
      </p:pic>
      <p:sp>
        <p:nvSpPr>
          <p:cNvPr id="202" name="Rectangle 201">
            <a:extLst>
              <a:ext uri="{FF2B5EF4-FFF2-40B4-BE49-F238E27FC236}">
                <a16:creationId xmlns:a16="http://schemas.microsoft.com/office/drawing/2014/main" id="{61942198-7847-0F4A-2D04-FC8FF9A93EBD}"/>
              </a:ext>
            </a:extLst>
          </p:cNvPr>
          <p:cNvSpPr/>
          <p:nvPr/>
        </p:nvSpPr>
        <p:spPr bwMode="auto">
          <a:xfrm>
            <a:off x="3570334"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258" name="Oval 257">
            <a:extLst>
              <a:ext uri="{FF2B5EF4-FFF2-40B4-BE49-F238E27FC236}">
                <a16:creationId xmlns:a16="http://schemas.microsoft.com/office/drawing/2014/main" id="{5F9EBEE8-EBA5-2396-D580-E3FCC1A1F280}"/>
              </a:ext>
            </a:extLst>
          </p:cNvPr>
          <p:cNvSpPr/>
          <p:nvPr/>
        </p:nvSpPr>
        <p:spPr bwMode="auto">
          <a:xfrm>
            <a:off x="3877736" y="90424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794ADE92-93D0-6A0F-10D6-AA4945FDA472}"/>
              </a:ext>
            </a:extLst>
          </p:cNvPr>
          <p:cNvSpPr/>
          <p:nvPr/>
        </p:nvSpPr>
        <p:spPr bwMode="auto">
          <a:xfrm>
            <a:off x="6198426"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a:extLst>
              <a:ext uri="{FF2B5EF4-FFF2-40B4-BE49-F238E27FC236}">
                <a16:creationId xmlns:a16="http://schemas.microsoft.com/office/drawing/2014/main" id="{3494FA2E-BBBC-FE20-B250-A58E46BE6F1E}"/>
              </a:ext>
            </a:extLst>
          </p:cNvPr>
          <p:cNvSpPr/>
          <p:nvPr/>
        </p:nvSpPr>
        <p:spPr bwMode="auto">
          <a:xfrm>
            <a:off x="7451805"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261" name="Straight Arrow Connector 260">
            <a:extLst>
              <a:ext uri="{FF2B5EF4-FFF2-40B4-BE49-F238E27FC236}">
                <a16:creationId xmlns:a16="http://schemas.microsoft.com/office/drawing/2014/main" id="{0BE850EC-3F13-1F85-8CAE-77689807A366}"/>
              </a:ext>
            </a:extLst>
          </p:cNvPr>
          <p:cNvCxnSpPr>
            <a:cxnSpLocks/>
          </p:cNvCxnSpPr>
          <p:nvPr/>
        </p:nvCxnSpPr>
        <p:spPr>
          <a:xfrm>
            <a:off x="6604709"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262" name="Group 261">
            <a:extLst>
              <a:ext uri="{FF2B5EF4-FFF2-40B4-BE49-F238E27FC236}">
                <a16:creationId xmlns:a16="http://schemas.microsoft.com/office/drawing/2014/main" id="{1DBCAAEC-E46F-20BE-0FF1-4AAAA4F56B84}"/>
              </a:ext>
            </a:extLst>
          </p:cNvPr>
          <p:cNvGrpSpPr/>
          <p:nvPr/>
        </p:nvGrpSpPr>
        <p:grpSpPr>
          <a:xfrm>
            <a:off x="6342761" y="446898"/>
            <a:ext cx="327897" cy="265319"/>
            <a:chOff x="2083338" y="2680678"/>
            <a:chExt cx="327897" cy="265319"/>
          </a:xfrm>
        </p:grpSpPr>
        <p:grpSp>
          <p:nvGrpSpPr>
            <p:cNvPr id="263" name="Group 262">
              <a:extLst>
                <a:ext uri="{FF2B5EF4-FFF2-40B4-BE49-F238E27FC236}">
                  <a16:creationId xmlns:a16="http://schemas.microsoft.com/office/drawing/2014/main" id="{2119C4BC-4C00-EA56-FA77-7A86A9E9A3E0}"/>
                </a:ext>
              </a:extLst>
            </p:cNvPr>
            <p:cNvGrpSpPr/>
            <p:nvPr/>
          </p:nvGrpSpPr>
          <p:grpSpPr>
            <a:xfrm>
              <a:off x="2314366" y="2704330"/>
              <a:ext cx="96869" cy="161829"/>
              <a:chOff x="2416868" y="2724825"/>
              <a:chExt cx="96869" cy="161829"/>
            </a:xfrm>
          </p:grpSpPr>
          <p:sp>
            <p:nvSpPr>
              <p:cNvPr id="266" name="Freeform: Shape 265">
                <a:extLst>
                  <a:ext uri="{FF2B5EF4-FFF2-40B4-BE49-F238E27FC236}">
                    <a16:creationId xmlns:a16="http://schemas.microsoft.com/office/drawing/2014/main" id="{377352E1-C29A-2C6B-2835-1C72ADC910EF}"/>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67" name="Freeform: Shape 266">
                <a:extLst>
                  <a:ext uri="{FF2B5EF4-FFF2-40B4-BE49-F238E27FC236}">
                    <a16:creationId xmlns:a16="http://schemas.microsoft.com/office/drawing/2014/main" id="{18051F19-6E42-1CDB-ED48-5A909A92377B}"/>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68" name="Freeform: Shape 267">
                <a:extLst>
                  <a:ext uri="{FF2B5EF4-FFF2-40B4-BE49-F238E27FC236}">
                    <a16:creationId xmlns:a16="http://schemas.microsoft.com/office/drawing/2014/main" id="{740BDE21-3259-269B-5B32-6DF29384B82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69" name="Freeform: Shape 268">
                <a:extLst>
                  <a:ext uri="{FF2B5EF4-FFF2-40B4-BE49-F238E27FC236}">
                    <a16:creationId xmlns:a16="http://schemas.microsoft.com/office/drawing/2014/main" id="{FCEC3AF7-6C00-C8B9-6C2F-9E80EB4169E7}"/>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64" name="Graphic 263">
              <a:extLst>
                <a:ext uri="{FF2B5EF4-FFF2-40B4-BE49-F238E27FC236}">
                  <a16:creationId xmlns:a16="http://schemas.microsoft.com/office/drawing/2014/main" id="{92522C9F-D7D2-AD38-DA86-7E82F5C5D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65" name="Graphic 264">
              <a:extLst>
                <a:ext uri="{FF2B5EF4-FFF2-40B4-BE49-F238E27FC236}">
                  <a16:creationId xmlns:a16="http://schemas.microsoft.com/office/drawing/2014/main" id="{B0918504-6555-6C1A-F277-635443EE7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270" name="Rectangle 269">
            <a:extLst>
              <a:ext uri="{FF2B5EF4-FFF2-40B4-BE49-F238E27FC236}">
                <a16:creationId xmlns:a16="http://schemas.microsoft.com/office/drawing/2014/main" id="{00FD0B56-F080-389F-B47A-1149DD94BD04}"/>
              </a:ext>
            </a:extLst>
          </p:cNvPr>
          <p:cNvSpPr/>
          <p:nvPr/>
        </p:nvSpPr>
        <p:spPr bwMode="auto">
          <a:xfrm>
            <a:off x="6347228"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71" name="Connector: Elbow 270">
            <a:extLst>
              <a:ext uri="{FF2B5EF4-FFF2-40B4-BE49-F238E27FC236}">
                <a16:creationId xmlns:a16="http://schemas.microsoft.com/office/drawing/2014/main" id="{67110E89-57B6-0180-2220-FC6D478484AE}"/>
              </a:ext>
            </a:extLst>
          </p:cNvPr>
          <p:cNvCxnSpPr>
            <a:cxnSpLocks/>
            <a:stCxn id="314" idx="3"/>
            <a:endCxn id="273" idx="1"/>
          </p:cNvCxnSpPr>
          <p:nvPr/>
        </p:nvCxnSpPr>
        <p:spPr>
          <a:xfrm flipV="1">
            <a:off x="7093052"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8" name="Isosceles Triangle 277">
            <a:extLst>
              <a:ext uri="{FF2B5EF4-FFF2-40B4-BE49-F238E27FC236}">
                <a16:creationId xmlns:a16="http://schemas.microsoft.com/office/drawing/2014/main" id="{55CB7CAD-20AA-D1DB-4E5C-033E4716C651}"/>
              </a:ext>
            </a:extLst>
          </p:cNvPr>
          <p:cNvSpPr/>
          <p:nvPr/>
        </p:nvSpPr>
        <p:spPr bwMode="auto">
          <a:xfrm>
            <a:off x="7511756"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9BA9F688-6F48-F0AF-E5FD-C5C340900A70}"/>
              </a:ext>
            </a:extLst>
          </p:cNvPr>
          <p:cNvSpPr/>
          <p:nvPr/>
        </p:nvSpPr>
        <p:spPr bwMode="auto">
          <a:xfrm>
            <a:off x="7511756"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62EA85CD-0788-CAB4-5BCB-EC71DDB3EAEE}"/>
              </a:ext>
            </a:extLst>
          </p:cNvPr>
          <p:cNvGrpSpPr/>
          <p:nvPr/>
        </p:nvGrpSpPr>
        <p:grpSpPr>
          <a:xfrm>
            <a:off x="7586569" y="508996"/>
            <a:ext cx="1265367" cy="208989"/>
            <a:chOff x="3124076" y="2254493"/>
            <a:chExt cx="1265367" cy="208989"/>
          </a:xfrm>
        </p:grpSpPr>
        <p:grpSp>
          <p:nvGrpSpPr>
            <p:cNvPr id="281" name="Group 280">
              <a:extLst>
                <a:ext uri="{FF2B5EF4-FFF2-40B4-BE49-F238E27FC236}">
                  <a16:creationId xmlns:a16="http://schemas.microsoft.com/office/drawing/2014/main" id="{33473165-2726-8631-F171-F9E2E3EFF78B}"/>
                </a:ext>
              </a:extLst>
            </p:cNvPr>
            <p:cNvGrpSpPr/>
            <p:nvPr/>
          </p:nvGrpSpPr>
          <p:grpSpPr>
            <a:xfrm>
              <a:off x="3159082" y="2254493"/>
              <a:ext cx="1230361" cy="208989"/>
              <a:chOff x="3154908" y="2038296"/>
              <a:chExt cx="1230361" cy="208989"/>
            </a:xfrm>
          </p:grpSpPr>
          <p:sp>
            <p:nvSpPr>
              <p:cNvPr id="283" name="Rectangle 282">
                <a:extLst>
                  <a:ext uri="{FF2B5EF4-FFF2-40B4-BE49-F238E27FC236}">
                    <a16:creationId xmlns:a16="http://schemas.microsoft.com/office/drawing/2014/main" id="{A74E50DE-8E6E-440F-29D1-44D693499848}"/>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84" name="Rectangle 283">
                <a:extLst>
                  <a:ext uri="{FF2B5EF4-FFF2-40B4-BE49-F238E27FC236}">
                    <a16:creationId xmlns:a16="http://schemas.microsoft.com/office/drawing/2014/main" id="{418524B7-7DD5-0227-B5B9-6D829DE84DA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82" name="Graphic 281">
              <a:extLst>
                <a:ext uri="{FF2B5EF4-FFF2-40B4-BE49-F238E27FC236}">
                  <a16:creationId xmlns:a16="http://schemas.microsoft.com/office/drawing/2014/main" id="{38EEA66E-5357-2FC3-8821-D3EEBEA564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85" name="Straight Arrow Connector 284">
            <a:extLst>
              <a:ext uri="{FF2B5EF4-FFF2-40B4-BE49-F238E27FC236}">
                <a16:creationId xmlns:a16="http://schemas.microsoft.com/office/drawing/2014/main" id="{118AEC41-DAC9-AC88-A53E-D236B1E553B3}"/>
              </a:ext>
            </a:extLst>
          </p:cNvPr>
          <p:cNvCxnSpPr>
            <a:cxnSpLocks/>
          </p:cNvCxnSpPr>
          <p:nvPr/>
        </p:nvCxnSpPr>
        <p:spPr>
          <a:xfrm>
            <a:off x="7667532"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86" name="Graphic 285">
            <a:extLst>
              <a:ext uri="{FF2B5EF4-FFF2-40B4-BE49-F238E27FC236}">
                <a16:creationId xmlns:a16="http://schemas.microsoft.com/office/drawing/2014/main" id="{D1F20378-7A75-9D25-07C6-9E3FDD4A5A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12900" y="794603"/>
            <a:ext cx="128016" cy="128016"/>
          </a:xfrm>
          <a:prstGeom prst="rect">
            <a:avLst/>
          </a:prstGeom>
        </p:spPr>
      </p:pic>
      <p:sp>
        <p:nvSpPr>
          <p:cNvPr id="287" name="Rectangle 286">
            <a:extLst>
              <a:ext uri="{FF2B5EF4-FFF2-40B4-BE49-F238E27FC236}">
                <a16:creationId xmlns:a16="http://schemas.microsoft.com/office/drawing/2014/main" id="{4386F266-D5A3-5644-3957-49D9F9FAE022}"/>
              </a:ext>
            </a:extLst>
          </p:cNvPr>
          <p:cNvSpPr/>
          <p:nvPr/>
        </p:nvSpPr>
        <p:spPr bwMode="auto">
          <a:xfrm>
            <a:off x="7720643"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88" name="Rectangle 287">
            <a:extLst>
              <a:ext uri="{FF2B5EF4-FFF2-40B4-BE49-F238E27FC236}">
                <a16:creationId xmlns:a16="http://schemas.microsoft.com/office/drawing/2014/main" id="{C0502CB4-1515-0B7B-C927-BDC2095D5556}"/>
              </a:ext>
            </a:extLst>
          </p:cNvPr>
          <p:cNvSpPr/>
          <p:nvPr/>
        </p:nvSpPr>
        <p:spPr bwMode="auto">
          <a:xfrm>
            <a:off x="7722040"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89" name="Graphic 288">
            <a:extLst>
              <a:ext uri="{FF2B5EF4-FFF2-40B4-BE49-F238E27FC236}">
                <a16:creationId xmlns:a16="http://schemas.microsoft.com/office/drawing/2014/main" id="{CC698964-F318-2BA6-B684-3C989E2A886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31516" y="924903"/>
            <a:ext cx="90973" cy="90973"/>
          </a:xfrm>
          <a:prstGeom prst="rect">
            <a:avLst/>
          </a:prstGeom>
          <a:effectLst/>
        </p:spPr>
      </p:pic>
      <p:pic>
        <p:nvPicPr>
          <p:cNvPr id="290" name="Picture 289" descr="A person with a beard&#10;&#10;Description automatically generated with medium confidence">
            <a:extLst>
              <a:ext uri="{FF2B5EF4-FFF2-40B4-BE49-F238E27FC236}">
                <a16:creationId xmlns:a16="http://schemas.microsoft.com/office/drawing/2014/main" id="{44411564-DAEB-71FB-3648-CE3809A5501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34240" y="1530299"/>
            <a:ext cx="200238" cy="200238"/>
          </a:xfrm>
          <a:prstGeom prst="ellipse">
            <a:avLst/>
          </a:prstGeom>
          <a:ln>
            <a:gradFill>
              <a:gsLst>
                <a:gs pos="0">
                  <a:schemeClr val="tx1"/>
                </a:gs>
                <a:gs pos="100000">
                  <a:schemeClr val="tx1">
                    <a:lumMod val="75000"/>
                  </a:schemeClr>
                </a:gs>
              </a:gsLst>
              <a:lin ang="5400000" scaled="1"/>
            </a:gradFill>
          </a:ln>
        </p:spPr>
      </p:pic>
      <p:sp>
        <p:nvSpPr>
          <p:cNvPr id="291" name="Rectangle 290">
            <a:extLst>
              <a:ext uri="{FF2B5EF4-FFF2-40B4-BE49-F238E27FC236}">
                <a16:creationId xmlns:a16="http://schemas.microsoft.com/office/drawing/2014/main" id="{68BFC771-B134-D87B-8EDB-725072978254}"/>
              </a:ext>
            </a:extLst>
          </p:cNvPr>
          <p:cNvSpPr/>
          <p:nvPr/>
        </p:nvSpPr>
        <p:spPr bwMode="auto">
          <a:xfrm>
            <a:off x="6343040"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92" name="Graphic 291">
            <a:extLst>
              <a:ext uri="{FF2B5EF4-FFF2-40B4-BE49-F238E27FC236}">
                <a16:creationId xmlns:a16="http://schemas.microsoft.com/office/drawing/2014/main" id="{7DAE53CB-CFDF-87C0-997A-9E9CB338A1D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58532" y="1556624"/>
            <a:ext cx="147588" cy="147588"/>
          </a:xfrm>
          <a:prstGeom prst="rect">
            <a:avLst/>
          </a:prstGeom>
        </p:spPr>
      </p:pic>
      <p:sp>
        <p:nvSpPr>
          <p:cNvPr id="293" name="Rectangle 292">
            <a:extLst>
              <a:ext uri="{FF2B5EF4-FFF2-40B4-BE49-F238E27FC236}">
                <a16:creationId xmlns:a16="http://schemas.microsoft.com/office/drawing/2014/main" id="{66AAA790-9371-60FF-1374-6869A5C1DDD9}"/>
              </a:ext>
            </a:extLst>
          </p:cNvPr>
          <p:cNvSpPr/>
          <p:nvPr/>
        </p:nvSpPr>
        <p:spPr bwMode="auto">
          <a:xfrm>
            <a:off x="6550749"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94" name="Straight Arrow Connector 293">
            <a:extLst>
              <a:ext uri="{FF2B5EF4-FFF2-40B4-BE49-F238E27FC236}">
                <a16:creationId xmlns:a16="http://schemas.microsoft.com/office/drawing/2014/main" id="{283D8617-3833-9A5F-EF81-485EECC34C5B}"/>
              </a:ext>
            </a:extLst>
          </p:cNvPr>
          <p:cNvCxnSpPr>
            <a:cxnSpLocks/>
          </p:cNvCxnSpPr>
          <p:nvPr/>
        </p:nvCxnSpPr>
        <p:spPr>
          <a:xfrm>
            <a:off x="6604709"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95" name="Rectangle 294">
            <a:extLst>
              <a:ext uri="{FF2B5EF4-FFF2-40B4-BE49-F238E27FC236}">
                <a16:creationId xmlns:a16="http://schemas.microsoft.com/office/drawing/2014/main" id="{40B0FB66-8316-7435-5494-CF5C35D01D95}"/>
              </a:ext>
            </a:extLst>
          </p:cNvPr>
          <p:cNvSpPr/>
          <p:nvPr/>
        </p:nvSpPr>
        <p:spPr bwMode="auto">
          <a:xfrm>
            <a:off x="7452193"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96" name="Picture 295" descr="A picture containing circle, graphics, symbol, font&#10;&#10;Description automatically generated">
            <a:extLst>
              <a:ext uri="{FF2B5EF4-FFF2-40B4-BE49-F238E27FC236}">
                <a16:creationId xmlns:a16="http://schemas.microsoft.com/office/drawing/2014/main" id="{631EBE7A-A1BC-971D-107C-97E59FE420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11757" y="1177833"/>
            <a:ext cx="155776" cy="155776"/>
          </a:xfrm>
          <a:prstGeom prst="rect">
            <a:avLst/>
          </a:prstGeom>
        </p:spPr>
      </p:pic>
      <p:cxnSp>
        <p:nvCxnSpPr>
          <p:cNvPr id="297" name="Connector: Elbow 296">
            <a:extLst>
              <a:ext uri="{FF2B5EF4-FFF2-40B4-BE49-F238E27FC236}">
                <a16:creationId xmlns:a16="http://schemas.microsoft.com/office/drawing/2014/main" id="{9285EB95-7816-D33A-51CE-6329FE222A1E}"/>
              </a:ext>
            </a:extLst>
          </p:cNvPr>
          <p:cNvCxnSpPr>
            <a:cxnSpLocks/>
            <a:endCxn id="296" idx="1"/>
          </p:cNvCxnSpPr>
          <p:nvPr/>
        </p:nvCxnSpPr>
        <p:spPr>
          <a:xfrm flipV="1">
            <a:off x="7111775"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158ABC84-C3AD-5D64-4388-E90EC26901E4}"/>
              </a:ext>
            </a:extLst>
          </p:cNvPr>
          <p:cNvGrpSpPr/>
          <p:nvPr/>
        </p:nvGrpSpPr>
        <p:grpSpPr>
          <a:xfrm>
            <a:off x="7547458" y="1140536"/>
            <a:ext cx="1230361" cy="208989"/>
            <a:chOff x="3154908" y="2038296"/>
            <a:chExt cx="1230361" cy="208989"/>
          </a:xfrm>
        </p:grpSpPr>
        <p:sp>
          <p:nvSpPr>
            <p:cNvPr id="299" name="Rectangle 298">
              <a:extLst>
                <a:ext uri="{FF2B5EF4-FFF2-40B4-BE49-F238E27FC236}">
                  <a16:creationId xmlns:a16="http://schemas.microsoft.com/office/drawing/2014/main" id="{B77AEB8E-AFCE-8095-DED6-3BA1268275C0}"/>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00" name="Rectangle 299">
              <a:extLst>
                <a:ext uri="{FF2B5EF4-FFF2-40B4-BE49-F238E27FC236}">
                  <a16:creationId xmlns:a16="http://schemas.microsoft.com/office/drawing/2014/main" id="{047FA6A3-AE59-79D0-B133-FFEE971D92F1}"/>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01" name="Rectangle 300">
            <a:extLst>
              <a:ext uri="{FF2B5EF4-FFF2-40B4-BE49-F238E27FC236}">
                <a16:creationId xmlns:a16="http://schemas.microsoft.com/office/drawing/2014/main" id="{4947F5A2-93B0-21EE-7002-B5C9B7283782}"/>
              </a:ext>
            </a:extLst>
          </p:cNvPr>
          <p:cNvSpPr/>
          <p:nvPr/>
        </p:nvSpPr>
        <p:spPr bwMode="auto">
          <a:xfrm>
            <a:off x="7546061"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02" name="Rectangle 301">
            <a:extLst>
              <a:ext uri="{FF2B5EF4-FFF2-40B4-BE49-F238E27FC236}">
                <a16:creationId xmlns:a16="http://schemas.microsoft.com/office/drawing/2014/main" id="{A0CB4787-44AB-8D34-072F-464FF65B0619}"/>
              </a:ext>
            </a:extLst>
          </p:cNvPr>
          <p:cNvSpPr/>
          <p:nvPr/>
        </p:nvSpPr>
        <p:spPr bwMode="auto">
          <a:xfrm>
            <a:off x="7547458"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03" name="Picture 302" descr="A purple circle with white letters&#10;&#10;Description automatically generated with low confidence">
            <a:extLst>
              <a:ext uri="{FF2B5EF4-FFF2-40B4-BE49-F238E27FC236}">
                <a16:creationId xmlns:a16="http://schemas.microsoft.com/office/drawing/2014/main" id="{51A17B2D-9C0A-E155-3891-4B474C1B41B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51733" y="1373120"/>
            <a:ext cx="113293" cy="113293"/>
          </a:xfrm>
          <a:prstGeom prst="ellipse">
            <a:avLst/>
          </a:prstGeom>
        </p:spPr>
      </p:pic>
      <p:sp>
        <p:nvSpPr>
          <p:cNvPr id="304" name="Rectangle 303">
            <a:extLst>
              <a:ext uri="{FF2B5EF4-FFF2-40B4-BE49-F238E27FC236}">
                <a16:creationId xmlns:a16="http://schemas.microsoft.com/office/drawing/2014/main" id="{291620C6-0F66-7920-01D2-4C8CE8A15439}"/>
              </a:ext>
            </a:extLst>
          </p:cNvPr>
          <p:cNvSpPr/>
          <p:nvPr/>
        </p:nvSpPr>
        <p:spPr bwMode="auto">
          <a:xfrm>
            <a:off x="7546061"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05" name="Rectangle 304">
            <a:extLst>
              <a:ext uri="{FF2B5EF4-FFF2-40B4-BE49-F238E27FC236}">
                <a16:creationId xmlns:a16="http://schemas.microsoft.com/office/drawing/2014/main" id="{309EC6A8-3C90-B0AB-2FE3-7DBCA77D3C2C}"/>
              </a:ext>
            </a:extLst>
          </p:cNvPr>
          <p:cNvSpPr/>
          <p:nvPr/>
        </p:nvSpPr>
        <p:spPr bwMode="auto">
          <a:xfrm>
            <a:off x="7547458"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06" name="Graphic 305">
            <a:extLst>
              <a:ext uri="{FF2B5EF4-FFF2-40B4-BE49-F238E27FC236}">
                <a16:creationId xmlns:a16="http://schemas.microsoft.com/office/drawing/2014/main" id="{38843D35-5C77-32D4-9F08-B188BDAD10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57415" y="1523584"/>
            <a:ext cx="110969" cy="110969"/>
          </a:xfrm>
          <a:prstGeom prst="rect">
            <a:avLst/>
          </a:prstGeom>
        </p:spPr>
      </p:pic>
      <p:sp>
        <p:nvSpPr>
          <p:cNvPr id="307" name="Rectangle 306">
            <a:extLst>
              <a:ext uri="{FF2B5EF4-FFF2-40B4-BE49-F238E27FC236}">
                <a16:creationId xmlns:a16="http://schemas.microsoft.com/office/drawing/2014/main" id="{D194B801-D739-17F8-D1EF-75FFAFA7AF91}"/>
              </a:ext>
            </a:extLst>
          </p:cNvPr>
          <p:cNvSpPr/>
          <p:nvPr/>
        </p:nvSpPr>
        <p:spPr bwMode="auto">
          <a:xfrm>
            <a:off x="7546061"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08" name="Rectangle 307">
            <a:extLst>
              <a:ext uri="{FF2B5EF4-FFF2-40B4-BE49-F238E27FC236}">
                <a16:creationId xmlns:a16="http://schemas.microsoft.com/office/drawing/2014/main" id="{2B4B912B-C45B-2CD9-8EAB-FD594EF66B53}"/>
              </a:ext>
            </a:extLst>
          </p:cNvPr>
          <p:cNvSpPr/>
          <p:nvPr/>
        </p:nvSpPr>
        <p:spPr bwMode="auto">
          <a:xfrm>
            <a:off x="7547457"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09" name="Graphic 308">
            <a:extLst>
              <a:ext uri="{FF2B5EF4-FFF2-40B4-BE49-F238E27FC236}">
                <a16:creationId xmlns:a16="http://schemas.microsoft.com/office/drawing/2014/main" id="{B97C162B-D3D8-5714-9494-5280AFCD04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16840" y="1641083"/>
            <a:ext cx="161764" cy="161764"/>
          </a:xfrm>
          <a:prstGeom prst="rect">
            <a:avLst/>
          </a:prstGeom>
        </p:spPr>
      </p:pic>
      <p:cxnSp>
        <p:nvCxnSpPr>
          <p:cNvPr id="310" name="Connector: Elbow 309">
            <a:extLst>
              <a:ext uri="{FF2B5EF4-FFF2-40B4-BE49-F238E27FC236}">
                <a16:creationId xmlns:a16="http://schemas.microsoft.com/office/drawing/2014/main" id="{C15C1E4E-B2FF-B373-8EB3-E5A810259468}"/>
              </a:ext>
            </a:extLst>
          </p:cNvPr>
          <p:cNvCxnSpPr>
            <a:cxnSpLocks/>
            <a:stCxn id="295" idx="3"/>
            <a:endCxn id="260" idx="3"/>
          </p:cNvCxnSpPr>
          <p:nvPr/>
        </p:nvCxnSpPr>
        <p:spPr>
          <a:xfrm flipH="1" flipV="1">
            <a:off x="8746363"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0EDC1DCA-E582-8C8E-1B39-51BDBD6A22ED}"/>
              </a:ext>
            </a:extLst>
          </p:cNvPr>
          <p:cNvSpPr/>
          <p:nvPr/>
        </p:nvSpPr>
        <p:spPr bwMode="auto">
          <a:xfrm>
            <a:off x="8621737"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12" name="Picture 311" descr="A purple cat in a circle&#10;&#10;Description automatically generated with medium confidence">
            <a:extLst>
              <a:ext uri="{FF2B5EF4-FFF2-40B4-BE49-F238E27FC236}">
                <a16:creationId xmlns:a16="http://schemas.microsoft.com/office/drawing/2014/main" id="{2C604F6E-75D3-7240-9EB8-CE06975E93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9454" y="1766411"/>
            <a:ext cx="106909" cy="106909"/>
          </a:xfrm>
          <a:prstGeom prst="rect">
            <a:avLst/>
          </a:prstGeom>
        </p:spPr>
      </p:pic>
      <p:pic>
        <p:nvPicPr>
          <p:cNvPr id="314" name="Graphic 313">
            <a:extLst>
              <a:ext uri="{FF2B5EF4-FFF2-40B4-BE49-F238E27FC236}">
                <a16:creationId xmlns:a16="http://schemas.microsoft.com/office/drawing/2014/main" id="{904306BE-CD58-3F9D-F455-ABAAF48271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1223" y="571758"/>
            <a:ext cx="161829" cy="161829"/>
          </a:xfrm>
          <a:prstGeom prst="rect">
            <a:avLst/>
          </a:prstGeom>
        </p:spPr>
      </p:pic>
      <p:pic>
        <p:nvPicPr>
          <p:cNvPr id="315" name="Picture 314" descr="A picture containing font, graphics, logo, graphic design&#10;&#10;Description automatically generated">
            <a:extLst>
              <a:ext uri="{FF2B5EF4-FFF2-40B4-BE49-F238E27FC236}">
                <a16:creationId xmlns:a16="http://schemas.microsoft.com/office/drawing/2014/main" id="{E3672E0A-ECA2-C37F-F67E-3088A07785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6761" y="824220"/>
            <a:ext cx="222511" cy="45719"/>
          </a:xfrm>
          <a:prstGeom prst="rect">
            <a:avLst/>
          </a:prstGeom>
        </p:spPr>
      </p:pic>
      <p:sp>
        <p:nvSpPr>
          <p:cNvPr id="316" name="Rectangle 315">
            <a:extLst>
              <a:ext uri="{FF2B5EF4-FFF2-40B4-BE49-F238E27FC236}">
                <a16:creationId xmlns:a16="http://schemas.microsoft.com/office/drawing/2014/main" id="{F4E0D94F-BF16-5652-D9B7-9743756584C6}"/>
              </a:ext>
            </a:extLst>
          </p:cNvPr>
          <p:cNvSpPr/>
          <p:nvPr/>
        </p:nvSpPr>
        <p:spPr bwMode="auto">
          <a:xfrm>
            <a:off x="6670658"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313" name="Rectangle: Rounded Corners 312">
            <a:extLst>
              <a:ext uri="{FF2B5EF4-FFF2-40B4-BE49-F238E27FC236}">
                <a16:creationId xmlns:a16="http://schemas.microsoft.com/office/drawing/2014/main" id="{12376EFB-CCC5-B362-AC3D-0A410D729A1F}"/>
              </a:ext>
            </a:extLst>
          </p:cNvPr>
          <p:cNvSpPr/>
          <p:nvPr/>
        </p:nvSpPr>
        <p:spPr bwMode="auto">
          <a:xfrm>
            <a:off x="6310856" y="165100"/>
            <a:ext cx="2763008" cy="180223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2" name="Group 271">
            <a:extLst>
              <a:ext uri="{FF2B5EF4-FFF2-40B4-BE49-F238E27FC236}">
                <a16:creationId xmlns:a16="http://schemas.microsoft.com/office/drawing/2014/main" id="{A5ED89F9-49B7-7218-F62C-A91A07D265F7}"/>
              </a:ext>
            </a:extLst>
          </p:cNvPr>
          <p:cNvGrpSpPr/>
          <p:nvPr/>
        </p:nvGrpSpPr>
        <p:grpSpPr>
          <a:xfrm>
            <a:off x="7547458" y="292799"/>
            <a:ext cx="1146519" cy="208989"/>
            <a:chOff x="3096870" y="2038296"/>
            <a:chExt cx="1146519" cy="208989"/>
          </a:xfrm>
        </p:grpSpPr>
        <p:pic>
          <p:nvPicPr>
            <p:cNvPr id="273" name="Graphic 272">
              <a:extLst>
                <a:ext uri="{FF2B5EF4-FFF2-40B4-BE49-F238E27FC236}">
                  <a16:creationId xmlns:a16="http://schemas.microsoft.com/office/drawing/2014/main" id="{AEE3102F-EF0C-FBF4-401F-F7CF16FED7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74" name="Rectangle 273">
              <a:extLst>
                <a:ext uri="{FF2B5EF4-FFF2-40B4-BE49-F238E27FC236}">
                  <a16:creationId xmlns:a16="http://schemas.microsoft.com/office/drawing/2014/main" id="{88D956EF-57D3-6F9E-3C2C-3DF1EDC807D3}"/>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75" name="Rectangle 274">
              <a:extLst>
                <a:ext uri="{FF2B5EF4-FFF2-40B4-BE49-F238E27FC236}">
                  <a16:creationId xmlns:a16="http://schemas.microsoft.com/office/drawing/2014/main" id="{A7B50CFD-458E-A31D-89D5-79A3C5490DFA}"/>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76" name="Graphic 275">
            <a:extLst>
              <a:ext uri="{FF2B5EF4-FFF2-40B4-BE49-F238E27FC236}">
                <a16:creationId xmlns:a16="http://schemas.microsoft.com/office/drawing/2014/main" id="{77E5E23D-6186-A73B-2522-28CBF76BD0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7187" y="353691"/>
            <a:ext cx="106699" cy="106699"/>
          </a:xfrm>
          <a:prstGeom prst="rect">
            <a:avLst/>
          </a:prstGeom>
        </p:spPr>
      </p:pic>
      <p:sp>
        <p:nvSpPr>
          <p:cNvPr id="277" name="Rectangle 276">
            <a:extLst>
              <a:ext uri="{FF2B5EF4-FFF2-40B4-BE49-F238E27FC236}">
                <a16:creationId xmlns:a16="http://schemas.microsoft.com/office/drawing/2014/main" id="{358D07D5-FFF4-69FD-9FBE-9793B823E3DD}"/>
              </a:ext>
            </a:extLst>
          </p:cNvPr>
          <p:cNvSpPr/>
          <p:nvPr/>
        </p:nvSpPr>
        <p:spPr bwMode="auto">
          <a:xfrm>
            <a:off x="7116914"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19" name="Oval 318">
            <a:extLst>
              <a:ext uri="{FF2B5EF4-FFF2-40B4-BE49-F238E27FC236}">
                <a16:creationId xmlns:a16="http://schemas.microsoft.com/office/drawing/2014/main" id="{A07BBBBE-863F-D733-4244-87A50DBC7259}"/>
              </a:ext>
            </a:extLst>
          </p:cNvPr>
          <p:cNvSpPr/>
          <p:nvPr/>
        </p:nvSpPr>
        <p:spPr bwMode="auto">
          <a:xfrm>
            <a:off x="7420586" y="35601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8E208945-7894-3140-2183-D241C1EA879C}"/>
              </a:ext>
            </a:extLst>
          </p:cNvPr>
          <p:cNvSpPr/>
          <p:nvPr/>
        </p:nvSpPr>
        <p:spPr bwMode="auto">
          <a:xfrm>
            <a:off x="60231" y="2124486"/>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Rectangle 320">
            <a:extLst>
              <a:ext uri="{FF2B5EF4-FFF2-40B4-BE49-F238E27FC236}">
                <a16:creationId xmlns:a16="http://schemas.microsoft.com/office/drawing/2014/main" id="{62B0F981-B54D-3A01-8770-02AF6F5F8C0F}"/>
              </a:ext>
            </a:extLst>
          </p:cNvPr>
          <p:cNvSpPr/>
          <p:nvPr/>
        </p:nvSpPr>
        <p:spPr bwMode="auto">
          <a:xfrm>
            <a:off x="1313610" y="2346650"/>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22" name="Straight Arrow Connector 321">
            <a:extLst>
              <a:ext uri="{FF2B5EF4-FFF2-40B4-BE49-F238E27FC236}">
                <a16:creationId xmlns:a16="http://schemas.microsoft.com/office/drawing/2014/main" id="{A836AECD-41C0-0ED2-9AE4-9A991D467DD2}"/>
              </a:ext>
            </a:extLst>
          </p:cNvPr>
          <p:cNvCxnSpPr>
            <a:cxnSpLocks/>
          </p:cNvCxnSpPr>
          <p:nvPr/>
        </p:nvCxnSpPr>
        <p:spPr>
          <a:xfrm>
            <a:off x="466514" y="2740688"/>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23" name="Group 322">
            <a:extLst>
              <a:ext uri="{FF2B5EF4-FFF2-40B4-BE49-F238E27FC236}">
                <a16:creationId xmlns:a16="http://schemas.microsoft.com/office/drawing/2014/main" id="{0C17AD9B-69C5-B954-4C70-B2ADB235C6ED}"/>
              </a:ext>
            </a:extLst>
          </p:cNvPr>
          <p:cNvGrpSpPr/>
          <p:nvPr/>
        </p:nvGrpSpPr>
        <p:grpSpPr>
          <a:xfrm>
            <a:off x="204566" y="2532532"/>
            <a:ext cx="327897" cy="265319"/>
            <a:chOff x="2083338" y="2680678"/>
            <a:chExt cx="327897" cy="265319"/>
          </a:xfrm>
        </p:grpSpPr>
        <p:grpSp>
          <p:nvGrpSpPr>
            <p:cNvPr id="324" name="Group 323">
              <a:extLst>
                <a:ext uri="{FF2B5EF4-FFF2-40B4-BE49-F238E27FC236}">
                  <a16:creationId xmlns:a16="http://schemas.microsoft.com/office/drawing/2014/main" id="{1B5E072E-737B-1758-14C6-4E31C4CF3B1E}"/>
                </a:ext>
              </a:extLst>
            </p:cNvPr>
            <p:cNvGrpSpPr/>
            <p:nvPr/>
          </p:nvGrpSpPr>
          <p:grpSpPr>
            <a:xfrm>
              <a:off x="2314366" y="2704330"/>
              <a:ext cx="96869" cy="161829"/>
              <a:chOff x="2416868" y="2724825"/>
              <a:chExt cx="96869" cy="161829"/>
            </a:xfrm>
          </p:grpSpPr>
          <p:sp>
            <p:nvSpPr>
              <p:cNvPr id="327" name="Freeform: Shape 326">
                <a:extLst>
                  <a:ext uri="{FF2B5EF4-FFF2-40B4-BE49-F238E27FC236}">
                    <a16:creationId xmlns:a16="http://schemas.microsoft.com/office/drawing/2014/main" id="{73C5571F-D530-4166-03E7-1A44C1ED529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28" name="Freeform: Shape 327">
                <a:extLst>
                  <a:ext uri="{FF2B5EF4-FFF2-40B4-BE49-F238E27FC236}">
                    <a16:creationId xmlns:a16="http://schemas.microsoft.com/office/drawing/2014/main" id="{8FBDAE01-B4C5-5483-9532-5F47BC724B3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29" name="Freeform: Shape 328">
                <a:extLst>
                  <a:ext uri="{FF2B5EF4-FFF2-40B4-BE49-F238E27FC236}">
                    <a16:creationId xmlns:a16="http://schemas.microsoft.com/office/drawing/2014/main" id="{17720477-9CF4-32B0-E4BB-43054247B6C0}"/>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30" name="Freeform: Shape 329">
                <a:extLst>
                  <a:ext uri="{FF2B5EF4-FFF2-40B4-BE49-F238E27FC236}">
                    <a16:creationId xmlns:a16="http://schemas.microsoft.com/office/drawing/2014/main" id="{0AF21020-CE52-31F1-8717-6D8AC1339BCC}"/>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25" name="Graphic 324">
              <a:extLst>
                <a:ext uri="{FF2B5EF4-FFF2-40B4-BE49-F238E27FC236}">
                  <a16:creationId xmlns:a16="http://schemas.microsoft.com/office/drawing/2014/main" id="{DD2CDA08-C0C3-04A0-D0F5-95C3135B4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26" name="Graphic 325">
              <a:extLst>
                <a:ext uri="{FF2B5EF4-FFF2-40B4-BE49-F238E27FC236}">
                  <a16:creationId xmlns:a16="http://schemas.microsoft.com/office/drawing/2014/main" id="{183CA8DE-FFD5-D485-2AAE-9B762681A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31" name="Rectangle 330">
            <a:extLst>
              <a:ext uri="{FF2B5EF4-FFF2-40B4-BE49-F238E27FC236}">
                <a16:creationId xmlns:a16="http://schemas.microsoft.com/office/drawing/2014/main" id="{AFC81B6A-FEA4-2BA5-F3C6-43C556161A79}"/>
              </a:ext>
            </a:extLst>
          </p:cNvPr>
          <p:cNvSpPr/>
          <p:nvPr/>
        </p:nvSpPr>
        <p:spPr bwMode="auto">
          <a:xfrm>
            <a:off x="209033" y="2758227"/>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32" name="Connector: Elbow 331">
            <a:extLst>
              <a:ext uri="{FF2B5EF4-FFF2-40B4-BE49-F238E27FC236}">
                <a16:creationId xmlns:a16="http://schemas.microsoft.com/office/drawing/2014/main" id="{997F0B25-3B17-6350-47FA-BAF61586AB70}"/>
              </a:ext>
            </a:extLst>
          </p:cNvPr>
          <p:cNvCxnSpPr>
            <a:cxnSpLocks/>
            <a:stCxn id="368" idx="3"/>
            <a:endCxn id="373" idx="1"/>
          </p:cNvCxnSpPr>
          <p:nvPr/>
        </p:nvCxnSpPr>
        <p:spPr>
          <a:xfrm flipV="1">
            <a:off x="954857" y="2484272"/>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58E5F177-1888-D4F4-C119-709B0FCC2815}"/>
              </a:ext>
            </a:extLst>
          </p:cNvPr>
          <p:cNvCxnSpPr>
            <a:cxnSpLocks/>
          </p:cNvCxnSpPr>
          <p:nvPr/>
        </p:nvCxnSpPr>
        <p:spPr>
          <a:xfrm>
            <a:off x="1529337" y="2487230"/>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44" name="Graphic 343">
            <a:extLst>
              <a:ext uri="{FF2B5EF4-FFF2-40B4-BE49-F238E27FC236}">
                <a16:creationId xmlns:a16="http://schemas.microsoft.com/office/drawing/2014/main" id="{3A660188-79CD-9C86-5794-E16E4AF37F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93321" y="3010537"/>
            <a:ext cx="90973" cy="90973"/>
          </a:xfrm>
          <a:prstGeom prst="rect">
            <a:avLst/>
          </a:prstGeom>
          <a:effectLst/>
        </p:spPr>
      </p:pic>
      <p:pic>
        <p:nvPicPr>
          <p:cNvPr id="345" name="Picture 344" descr="A person with a beard&#10;&#10;Description automatically generated with medium confidence">
            <a:extLst>
              <a:ext uri="{FF2B5EF4-FFF2-40B4-BE49-F238E27FC236}">
                <a16:creationId xmlns:a16="http://schemas.microsoft.com/office/drawing/2014/main" id="{F362D88E-F51A-DEC4-1A66-2AA1DC3C1DC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6045" y="3615933"/>
            <a:ext cx="200238" cy="200238"/>
          </a:xfrm>
          <a:prstGeom prst="ellipse">
            <a:avLst/>
          </a:prstGeom>
          <a:ln>
            <a:gradFill>
              <a:gsLst>
                <a:gs pos="0">
                  <a:schemeClr val="tx1"/>
                </a:gs>
                <a:gs pos="100000">
                  <a:schemeClr val="tx1">
                    <a:lumMod val="75000"/>
                  </a:schemeClr>
                </a:gs>
              </a:gsLst>
              <a:lin ang="5400000" scaled="1"/>
            </a:gradFill>
          </a:ln>
        </p:spPr>
      </p:pic>
      <p:sp>
        <p:nvSpPr>
          <p:cNvPr id="346" name="Rectangle 345">
            <a:extLst>
              <a:ext uri="{FF2B5EF4-FFF2-40B4-BE49-F238E27FC236}">
                <a16:creationId xmlns:a16="http://schemas.microsoft.com/office/drawing/2014/main" id="{639F8930-7841-7FAC-9328-B0B5DA0C8364}"/>
              </a:ext>
            </a:extLst>
          </p:cNvPr>
          <p:cNvSpPr/>
          <p:nvPr/>
        </p:nvSpPr>
        <p:spPr bwMode="auto">
          <a:xfrm>
            <a:off x="204845" y="380827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47" name="Graphic 346">
            <a:extLst>
              <a:ext uri="{FF2B5EF4-FFF2-40B4-BE49-F238E27FC236}">
                <a16:creationId xmlns:a16="http://schemas.microsoft.com/office/drawing/2014/main" id="{6AD802E5-44F9-CA72-A95C-3554B19CFE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20337" y="3642258"/>
            <a:ext cx="147588" cy="147588"/>
          </a:xfrm>
          <a:prstGeom prst="rect">
            <a:avLst/>
          </a:prstGeom>
        </p:spPr>
      </p:pic>
      <p:sp>
        <p:nvSpPr>
          <p:cNvPr id="348" name="Rectangle 347">
            <a:extLst>
              <a:ext uri="{FF2B5EF4-FFF2-40B4-BE49-F238E27FC236}">
                <a16:creationId xmlns:a16="http://schemas.microsoft.com/office/drawing/2014/main" id="{54C32D80-F281-5180-1C3B-5F6149FADD5F}"/>
              </a:ext>
            </a:extLst>
          </p:cNvPr>
          <p:cNvSpPr/>
          <p:nvPr/>
        </p:nvSpPr>
        <p:spPr bwMode="auto">
          <a:xfrm>
            <a:off x="412554" y="3809668"/>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49" name="Straight Arrow Connector 348">
            <a:extLst>
              <a:ext uri="{FF2B5EF4-FFF2-40B4-BE49-F238E27FC236}">
                <a16:creationId xmlns:a16="http://schemas.microsoft.com/office/drawing/2014/main" id="{1AC20318-09A3-D572-4F06-1C98B9C7D07A}"/>
              </a:ext>
            </a:extLst>
          </p:cNvPr>
          <p:cNvCxnSpPr>
            <a:cxnSpLocks/>
          </p:cNvCxnSpPr>
          <p:nvPr/>
        </p:nvCxnSpPr>
        <p:spPr>
          <a:xfrm>
            <a:off x="466514" y="3716052"/>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350" name="Rectangle 349">
            <a:extLst>
              <a:ext uri="{FF2B5EF4-FFF2-40B4-BE49-F238E27FC236}">
                <a16:creationId xmlns:a16="http://schemas.microsoft.com/office/drawing/2014/main" id="{A258CB17-92A7-B6F1-7386-BE2AF4B7F66A}"/>
              </a:ext>
            </a:extLst>
          </p:cNvPr>
          <p:cNvSpPr/>
          <p:nvPr/>
        </p:nvSpPr>
        <p:spPr bwMode="auto">
          <a:xfrm>
            <a:off x="1313998" y="3184045"/>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51" name="Picture 350" descr="A picture containing circle, graphics, symbol, font&#10;&#10;Description automatically generated">
            <a:extLst>
              <a:ext uri="{FF2B5EF4-FFF2-40B4-BE49-F238E27FC236}">
                <a16:creationId xmlns:a16="http://schemas.microsoft.com/office/drawing/2014/main" id="{FF42C54B-6BE0-2C69-2660-B05073E0252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73562" y="3263467"/>
            <a:ext cx="155776" cy="155776"/>
          </a:xfrm>
          <a:prstGeom prst="rect">
            <a:avLst/>
          </a:prstGeom>
        </p:spPr>
      </p:pic>
      <p:cxnSp>
        <p:nvCxnSpPr>
          <p:cNvPr id="352" name="Connector: Elbow 351">
            <a:extLst>
              <a:ext uri="{FF2B5EF4-FFF2-40B4-BE49-F238E27FC236}">
                <a16:creationId xmlns:a16="http://schemas.microsoft.com/office/drawing/2014/main" id="{E7E0A330-7098-C08E-C6DF-8C8BFA912D85}"/>
              </a:ext>
            </a:extLst>
          </p:cNvPr>
          <p:cNvCxnSpPr>
            <a:cxnSpLocks/>
            <a:endCxn id="351" idx="1"/>
          </p:cNvCxnSpPr>
          <p:nvPr/>
        </p:nvCxnSpPr>
        <p:spPr>
          <a:xfrm flipV="1">
            <a:off x="973580" y="3341355"/>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353" name="Group 352">
            <a:extLst>
              <a:ext uri="{FF2B5EF4-FFF2-40B4-BE49-F238E27FC236}">
                <a16:creationId xmlns:a16="http://schemas.microsoft.com/office/drawing/2014/main" id="{18A30C9A-2D8D-E681-8A7F-B1CF4888088A}"/>
              </a:ext>
            </a:extLst>
          </p:cNvPr>
          <p:cNvGrpSpPr/>
          <p:nvPr/>
        </p:nvGrpSpPr>
        <p:grpSpPr>
          <a:xfrm>
            <a:off x="1409263" y="3226170"/>
            <a:ext cx="1230361" cy="208989"/>
            <a:chOff x="3154908" y="2038296"/>
            <a:chExt cx="1230361" cy="208989"/>
          </a:xfrm>
        </p:grpSpPr>
        <p:sp>
          <p:nvSpPr>
            <p:cNvPr id="354" name="Rectangle 353">
              <a:extLst>
                <a:ext uri="{FF2B5EF4-FFF2-40B4-BE49-F238E27FC236}">
                  <a16:creationId xmlns:a16="http://schemas.microsoft.com/office/drawing/2014/main" id="{25520751-D8EF-B44F-3008-29D76AE21805}"/>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55" name="Rectangle 354">
              <a:extLst>
                <a:ext uri="{FF2B5EF4-FFF2-40B4-BE49-F238E27FC236}">
                  <a16:creationId xmlns:a16="http://schemas.microsoft.com/office/drawing/2014/main" id="{F0D75880-E294-E68C-42F3-DFE928EB15F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56" name="Rectangle 355">
            <a:extLst>
              <a:ext uri="{FF2B5EF4-FFF2-40B4-BE49-F238E27FC236}">
                <a16:creationId xmlns:a16="http://schemas.microsoft.com/office/drawing/2014/main" id="{2BDAAB0A-46E8-3B6C-0E41-47C0B650ABE0}"/>
              </a:ext>
            </a:extLst>
          </p:cNvPr>
          <p:cNvSpPr/>
          <p:nvPr/>
        </p:nvSpPr>
        <p:spPr bwMode="auto">
          <a:xfrm>
            <a:off x="1407866" y="3407395"/>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57" name="Rectangle 356">
            <a:extLst>
              <a:ext uri="{FF2B5EF4-FFF2-40B4-BE49-F238E27FC236}">
                <a16:creationId xmlns:a16="http://schemas.microsoft.com/office/drawing/2014/main" id="{098C76CF-B75C-F20F-0EB3-DFA475C028AF}"/>
              </a:ext>
            </a:extLst>
          </p:cNvPr>
          <p:cNvSpPr/>
          <p:nvPr/>
        </p:nvSpPr>
        <p:spPr bwMode="auto">
          <a:xfrm>
            <a:off x="1409263" y="3468287"/>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58" name="Picture 357" descr="A purple circle with white letters&#10;&#10;Description automatically generated with low confidence">
            <a:extLst>
              <a:ext uri="{FF2B5EF4-FFF2-40B4-BE49-F238E27FC236}">
                <a16:creationId xmlns:a16="http://schemas.microsoft.com/office/drawing/2014/main" id="{4AB2404B-255D-5901-23CB-CB20558284F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13538" y="3458754"/>
            <a:ext cx="113293" cy="113293"/>
          </a:xfrm>
          <a:prstGeom prst="ellipse">
            <a:avLst/>
          </a:prstGeom>
        </p:spPr>
      </p:pic>
      <p:sp>
        <p:nvSpPr>
          <p:cNvPr id="359" name="Rectangle 358">
            <a:extLst>
              <a:ext uri="{FF2B5EF4-FFF2-40B4-BE49-F238E27FC236}">
                <a16:creationId xmlns:a16="http://schemas.microsoft.com/office/drawing/2014/main" id="{F4431171-F870-C847-4C26-771AD214F2B0}"/>
              </a:ext>
            </a:extLst>
          </p:cNvPr>
          <p:cNvSpPr/>
          <p:nvPr/>
        </p:nvSpPr>
        <p:spPr bwMode="auto">
          <a:xfrm>
            <a:off x="1407866" y="3555041"/>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60" name="Rectangle 359">
            <a:extLst>
              <a:ext uri="{FF2B5EF4-FFF2-40B4-BE49-F238E27FC236}">
                <a16:creationId xmlns:a16="http://schemas.microsoft.com/office/drawing/2014/main" id="{A4AEDE53-545B-3209-34A3-3063F856A3A3}"/>
              </a:ext>
            </a:extLst>
          </p:cNvPr>
          <p:cNvSpPr/>
          <p:nvPr/>
        </p:nvSpPr>
        <p:spPr bwMode="auto">
          <a:xfrm>
            <a:off x="1409263" y="361593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61" name="Graphic 360">
            <a:extLst>
              <a:ext uri="{FF2B5EF4-FFF2-40B4-BE49-F238E27FC236}">
                <a16:creationId xmlns:a16="http://schemas.microsoft.com/office/drawing/2014/main" id="{06F50288-C0CC-EAF2-AA0A-DD46AC0FC9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9220" y="3609218"/>
            <a:ext cx="110969" cy="110969"/>
          </a:xfrm>
          <a:prstGeom prst="rect">
            <a:avLst/>
          </a:prstGeom>
        </p:spPr>
      </p:pic>
      <p:sp>
        <p:nvSpPr>
          <p:cNvPr id="362" name="Rectangle 361">
            <a:extLst>
              <a:ext uri="{FF2B5EF4-FFF2-40B4-BE49-F238E27FC236}">
                <a16:creationId xmlns:a16="http://schemas.microsoft.com/office/drawing/2014/main" id="{D8FB5892-C585-339D-0A29-1CCC319CA326}"/>
              </a:ext>
            </a:extLst>
          </p:cNvPr>
          <p:cNvSpPr/>
          <p:nvPr/>
        </p:nvSpPr>
        <p:spPr bwMode="auto">
          <a:xfrm>
            <a:off x="1407866" y="370675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63" name="Rectangle 362">
            <a:extLst>
              <a:ext uri="{FF2B5EF4-FFF2-40B4-BE49-F238E27FC236}">
                <a16:creationId xmlns:a16="http://schemas.microsoft.com/office/drawing/2014/main" id="{90449000-173C-4CB3-B5A7-CB580AB53BB5}"/>
              </a:ext>
            </a:extLst>
          </p:cNvPr>
          <p:cNvSpPr/>
          <p:nvPr/>
        </p:nvSpPr>
        <p:spPr bwMode="auto">
          <a:xfrm>
            <a:off x="1409262" y="3767643"/>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64" name="Graphic 363">
            <a:extLst>
              <a:ext uri="{FF2B5EF4-FFF2-40B4-BE49-F238E27FC236}">
                <a16:creationId xmlns:a16="http://schemas.microsoft.com/office/drawing/2014/main" id="{74866359-120F-8E3B-BEA6-056606AE19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8645" y="3726717"/>
            <a:ext cx="161764" cy="161764"/>
          </a:xfrm>
          <a:prstGeom prst="rect">
            <a:avLst/>
          </a:prstGeom>
        </p:spPr>
      </p:pic>
      <p:cxnSp>
        <p:nvCxnSpPr>
          <p:cNvPr id="365" name="Connector: Elbow 364">
            <a:extLst>
              <a:ext uri="{FF2B5EF4-FFF2-40B4-BE49-F238E27FC236}">
                <a16:creationId xmlns:a16="http://schemas.microsoft.com/office/drawing/2014/main" id="{6EDBC3C9-C08E-22C7-953C-FD72E905C628}"/>
              </a:ext>
            </a:extLst>
          </p:cNvPr>
          <p:cNvCxnSpPr>
            <a:cxnSpLocks/>
            <a:stCxn id="350" idx="3"/>
            <a:endCxn id="321" idx="3"/>
          </p:cNvCxnSpPr>
          <p:nvPr/>
        </p:nvCxnSpPr>
        <p:spPr>
          <a:xfrm flipH="1" flipV="1">
            <a:off x="2608168" y="2738157"/>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9B466B68-B37D-F13F-A70B-68E8141ACE50}"/>
              </a:ext>
            </a:extLst>
          </p:cNvPr>
          <p:cNvSpPr/>
          <p:nvPr/>
        </p:nvSpPr>
        <p:spPr bwMode="auto">
          <a:xfrm>
            <a:off x="2483542" y="3076150"/>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67" name="Picture 366" descr="A purple cat in a circle&#10;&#10;Description automatically generated with medium confidence">
            <a:extLst>
              <a:ext uri="{FF2B5EF4-FFF2-40B4-BE49-F238E27FC236}">
                <a16:creationId xmlns:a16="http://schemas.microsoft.com/office/drawing/2014/main" id="{26A640DB-6B53-F1FC-78E5-94AA712DED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01259" y="3852045"/>
            <a:ext cx="106909" cy="106909"/>
          </a:xfrm>
          <a:prstGeom prst="rect">
            <a:avLst/>
          </a:prstGeom>
        </p:spPr>
      </p:pic>
      <p:pic>
        <p:nvPicPr>
          <p:cNvPr id="368" name="Graphic 367">
            <a:extLst>
              <a:ext uri="{FF2B5EF4-FFF2-40B4-BE49-F238E27FC236}">
                <a16:creationId xmlns:a16="http://schemas.microsoft.com/office/drawing/2014/main" id="{F4F5AA4C-9AF9-AB3A-7859-76493DF38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028" y="2657392"/>
            <a:ext cx="161829" cy="161829"/>
          </a:xfrm>
          <a:prstGeom prst="rect">
            <a:avLst/>
          </a:prstGeom>
        </p:spPr>
      </p:pic>
      <p:pic>
        <p:nvPicPr>
          <p:cNvPr id="369" name="Picture 368" descr="A picture containing font, graphics, logo, graphic design&#10;&#10;Description automatically generated">
            <a:extLst>
              <a:ext uri="{FF2B5EF4-FFF2-40B4-BE49-F238E27FC236}">
                <a16:creationId xmlns:a16="http://schemas.microsoft.com/office/drawing/2014/main" id="{F65CD037-EC90-4866-3FE8-EECC8EF7F8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566" y="2909854"/>
            <a:ext cx="222511" cy="45719"/>
          </a:xfrm>
          <a:prstGeom prst="rect">
            <a:avLst/>
          </a:prstGeom>
        </p:spPr>
      </p:pic>
      <p:sp>
        <p:nvSpPr>
          <p:cNvPr id="370" name="Rectangle 369">
            <a:extLst>
              <a:ext uri="{FF2B5EF4-FFF2-40B4-BE49-F238E27FC236}">
                <a16:creationId xmlns:a16="http://schemas.microsoft.com/office/drawing/2014/main" id="{E2B34A7B-18A2-4810-0311-C143D8D26F60}"/>
              </a:ext>
            </a:extLst>
          </p:cNvPr>
          <p:cNvSpPr/>
          <p:nvPr/>
        </p:nvSpPr>
        <p:spPr bwMode="auto">
          <a:xfrm>
            <a:off x="532463" y="2796148"/>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372" name="Group 371">
            <a:extLst>
              <a:ext uri="{FF2B5EF4-FFF2-40B4-BE49-F238E27FC236}">
                <a16:creationId xmlns:a16="http://schemas.microsoft.com/office/drawing/2014/main" id="{51F81CEF-2858-CB9A-8BF5-43830A93B9C3}"/>
              </a:ext>
            </a:extLst>
          </p:cNvPr>
          <p:cNvGrpSpPr/>
          <p:nvPr/>
        </p:nvGrpSpPr>
        <p:grpSpPr>
          <a:xfrm>
            <a:off x="1409263" y="2378433"/>
            <a:ext cx="1146519" cy="208989"/>
            <a:chOff x="3096870" y="2038296"/>
            <a:chExt cx="1146519" cy="208989"/>
          </a:xfrm>
        </p:grpSpPr>
        <p:pic>
          <p:nvPicPr>
            <p:cNvPr id="373" name="Graphic 372">
              <a:extLst>
                <a:ext uri="{FF2B5EF4-FFF2-40B4-BE49-F238E27FC236}">
                  <a16:creationId xmlns:a16="http://schemas.microsoft.com/office/drawing/2014/main" id="{B03E00CF-3D53-CFA5-BA9F-B0D247F6C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374" name="Rectangle 373">
              <a:extLst>
                <a:ext uri="{FF2B5EF4-FFF2-40B4-BE49-F238E27FC236}">
                  <a16:creationId xmlns:a16="http://schemas.microsoft.com/office/drawing/2014/main" id="{7C63892D-4921-AA80-3159-F899BC97DCE2}"/>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375" name="Rectangle 374">
              <a:extLst>
                <a:ext uri="{FF2B5EF4-FFF2-40B4-BE49-F238E27FC236}">
                  <a16:creationId xmlns:a16="http://schemas.microsoft.com/office/drawing/2014/main" id="{64312588-CACA-8D37-5CCE-44510172A9B7}"/>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376" name="Graphic 375">
            <a:extLst>
              <a:ext uri="{FF2B5EF4-FFF2-40B4-BE49-F238E27FC236}">
                <a16:creationId xmlns:a16="http://schemas.microsoft.com/office/drawing/2014/main" id="{56297BAB-BF22-7867-E80D-CAE0EFF52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8992" y="2439325"/>
            <a:ext cx="106699" cy="106699"/>
          </a:xfrm>
          <a:prstGeom prst="rect">
            <a:avLst/>
          </a:prstGeom>
        </p:spPr>
      </p:pic>
      <p:sp>
        <p:nvSpPr>
          <p:cNvPr id="377" name="Rectangle 376">
            <a:extLst>
              <a:ext uri="{FF2B5EF4-FFF2-40B4-BE49-F238E27FC236}">
                <a16:creationId xmlns:a16="http://schemas.microsoft.com/office/drawing/2014/main" id="{57B98126-79CF-095A-DF4A-4AB3B8647AAE}"/>
              </a:ext>
            </a:extLst>
          </p:cNvPr>
          <p:cNvSpPr/>
          <p:nvPr/>
        </p:nvSpPr>
        <p:spPr bwMode="auto">
          <a:xfrm>
            <a:off x="978719" y="2324847"/>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71" name="Rectangle: Rounded Corners 370">
            <a:extLst>
              <a:ext uri="{FF2B5EF4-FFF2-40B4-BE49-F238E27FC236}">
                <a16:creationId xmlns:a16="http://schemas.microsoft.com/office/drawing/2014/main" id="{C3120F24-F3B7-2C21-9086-D42F2C63A225}"/>
              </a:ext>
            </a:extLst>
          </p:cNvPr>
          <p:cNvSpPr/>
          <p:nvPr/>
        </p:nvSpPr>
        <p:spPr bwMode="auto">
          <a:xfrm>
            <a:off x="172661" y="2261691"/>
            <a:ext cx="2763008" cy="1791276"/>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5" name="Group 334">
            <a:extLst>
              <a:ext uri="{FF2B5EF4-FFF2-40B4-BE49-F238E27FC236}">
                <a16:creationId xmlns:a16="http://schemas.microsoft.com/office/drawing/2014/main" id="{B56A7DFD-2AB8-ACC4-6F14-6E76EAE6D4D5}"/>
              </a:ext>
            </a:extLst>
          </p:cNvPr>
          <p:cNvGrpSpPr/>
          <p:nvPr/>
        </p:nvGrpSpPr>
        <p:grpSpPr>
          <a:xfrm>
            <a:off x="1448374" y="2594630"/>
            <a:ext cx="1265367" cy="208989"/>
            <a:chOff x="3124076" y="2254493"/>
            <a:chExt cx="1265367" cy="208989"/>
          </a:xfrm>
        </p:grpSpPr>
        <p:grpSp>
          <p:nvGrpSpPr>
            <p:cNvPr id="336" name="Group 335">
              <a:extLst>
                <a:ext uri="{FF2B5EF4-FFF2-40B4-BE49-F238E27FC236}">
                  <a16:creationId xmlns:a16="http://schemas.microsoft.com/office/drawing/2014/main" id="{391C5345-C5FB-81FE-1567-FC08E9E1FF7B}"/>
                </a:ext>
              </a:extLst>
            </p:cNvPr>
            <p:cNvGrpSpPr/>
            <p:nvPr/>
          </p:nvGrpSpPr>
          <p:grpSpPr>
            <a:xfrm>
              <a:off x="3159082" y="2254493"/>
              <a:ext cx="1230361" cy="208989"/>
              <a:chOff x="3154908" y="2038296"/>
              <a:chExt cx="1230361" cy="208989"/>
            </a:xfrm>
          </p:grpSpPr>
          <p:sp>
            <p:nvSpPr>
              <p:cNvPr id="338" name="Rectangle 337">
                <a:extLst>
                  <a:ext uri="{FF2B5EF4-FFF2-40B4-BE49-F238E27FC236}">
                    <a16:creationId xmlns:a16="http://schemas.microsoft.com/office/drawing/2014/main" id="{4B347624-5117-106E-B5AB-3541C96DC8E6}"/>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339" name="Rectangle 338">
                <a:extLst>
                  <a:ext uri="{FF2B5EF4-FFF2-40B4-BE49-F238E27FC236}">
                    <a16:creationId xmlns:a16="http://schemas.microsoft.com/office/drawing/2014/main" id="{333D7D8C-A8DA-4E48-2826-6E8793C965F6}"/>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337" name="Graphic 336">
              <a:extLst>
                <a:ext uri="{FF2B5EF4-FFF2-40B4-BE49-F238E27FC236}">
                  <a16:creationId xmlns:a16="http://schemas.microsoft.com/office/drawing/2014/main" id="{1CA89302-CBCB-B7A8-3A65-4FC59DEDB6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333" name="Isosceles Triangle 332">
            <a:extLst>
              <a:ext uri="{FF2B5EF4-FFF2-40B4-BE49-F238E27FC236}">
                <a16:creationId xmlns:a16="http://schemas.microsoft.com/office/drawing/2014/main" id="{9A0E17D2-1D70-35E0-DCBD-F4189B01EA77}"/>
              </a:ext>
            </a:extLst>
          </p:cNvPr>
          <p:cNvSpPr/>
          <p:nvPr/>
        </p:nvSpPr>
        <p:spPr bwMode="auto">
          <a:xfrm>
            <a:off x="1373561" y="2717402"/>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13445AF9-CE49-39AC-FAD6-BC4D920D87E1}"/>
              </a:ext>
            </a:extLst>
          </p:cNvPr>
          <p:cNvSpPr/>
          <p:nvPr/>
        </p:nvSpPr>
        <p:spPr bwMode="auto">
          <a:xfrm>
            <a:off x="1373561" y="2851891"/>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41" name="Graphic 340">
            <a:extLst>
              <a:ext uri="{FF2B5EF4-FFF2-40B4-BE49-F238E27FC236}">
                <a16:creationId xmlns:a16="http://schemas.microsoft.com/office/drawing/2014/main" id="{7109B893-9793-CBF6-80FD-D5EEBAD059B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4705" y="2880237"/>
            <a:ext cx="128016" cy="128016"/>
          </a:xfrm>
          <a:prstGeom prst="rect">
            <a:avLst/>
          </a:prstGeom>
        </p:spPr>
      </p:pic>
      <p:sp>
        <p:nvSpPr>
          <p:cNvPr id="342" name="Rectangle 341">
            <a:extLst>
              <a:ext uri="{FF2B5EF4-FFF2-40B4-BE49-F238E27FC236}">
                <a16:creationId xmlns:a16="http://schemas.microsoft.com/office/drawing/2014/main" id="{D416313E-E17C-17EA-E25E-448CD7FEC8A6}"/>
              </a:ext>
            </a:extLst>
          </p:cNvPr>
          <p:cNvSpPr/>
          <p:nvPr/>
        </p:nvSpPr>
        <p:spPr bwMode="auto">
          <a:xfrm>
            <a:off x="1582448" y="2832120"/>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343" name="Rectangle 342">
            <a:extLst>
              <a:ext uri="{FF2B5EF4-FFF2-40B4-BE49-F238E27FC236}">
                <a16:creationId xmlns:a16="http://schemas.microsoft.com/office/drawing/2014/main" id="{9FCD614E-F15D-8754-8C4A-D7E509A26B74}"/>
              </a:ext>
            </a:extLst>
          </p:cNvPr>
          <p:cNvSpPr/>
          <p:nvPr/>
        </p:nvSpPr>
        <p:spPr bwMode="auto">
          <a:xfrm>
            <a:off x="1583845" y="2893012"/>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378" name="Oval 377">
            <a:extLst>
              <a:ext uri="{FF2B5EF4-FFF2-40B4-BE49-F238E27FC236}">
                <a16:creationId xmlns:a16="http://schemas.microsoft.com/office/drawing/2014/main" id="{63A10532-AB78-055F-A890-EF195B3155EC}"/>
              </a:ext>
            </a:extLst>
          </p:cNvPr>
          <p:cNvSpPr/>
          <p:nvPr/>
        </p:nvSpPr>
        <p:spPr bwMode="auto">
          <a:xfrm>
            <a:off x="1336207" y="266090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80" name="Rectangle: Rounded Corners 379">
            <a:extLst>
              <a:ext uri="{FF2B5EF4-FFF2-40B4-BE49-F238E27FC236}">
                <a16:creationId xmlns:a16="http://schemas.microsoft.com/office/drawing/2014/main" id="{9CF03364-1B02-A032-DB22-4B63DC8F9AFB}"/>
              </a:ext>
            </a:extLst>
          </p:cNvPr>
          <p:cNvSpPr/>
          <p:nvPr/>
        </p:nvSpPr>
        <p:spPr bwMode="auto">
          <a:xfrm>
            <a:off x="3112935" y="213000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E09CC7F9-7FC1-0894-C7CD-67A18DC88C67}"/>
              </a:ext>
            </a:extLst>
          </p:cNvPr>
          <p:cNvSpPr/>
          <p:nvPr/>
        </p:nvSpPr>
        <p:spPr bwMode="auto">
          <a:xfrm>
            <a:off x="4366314" y="235216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82" name="Straight Arrow Connector 381">
            <a:extLst>
              <a:ext uri="{FF2B5EF4-FFF2-40B4-BE49-F238E27FC236}">
                <a16:creationId xmlns:a16="http://schemas.microsoft.com/office/drawing/2014/main" id="{DC5B4C74-9389-AD07-47F3-7BB4F4CCB8AB}"/>
              </a:ext>
            </a:extLst>
          </p:cNvPr>
          <p:cNvCxnSpPr>
            <a:cxnSpLocks/>
          </p:cNvCxnSpPr>
          <p:nvPr/>
        </p:nvCxnSpPr>
        <p:spPr>
          <a:xfrm>
            <a:off x="3519218" y="274620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83" name="Group 382">
            <a:extLst>
              <a:ext uri="{FF2B5EF4-FFF2-40B4-BE49-F238E27FC236}">
                <a16:creationId xmlns:a16="http://schemas.microsoft.com/office/drawing/2014/main" id="{AEC4B527-3A2C-D56D-2B01-66AB391D2B04}"/>
              </a:ext>
            </a:extLst>
          </p:cNvPr>
          <p:cNvGrpSpPr/>
          <p:nvPr/>
        </p:nvGrpSpPr>
        <p:grpSpPr>
          <a:xfrm>
            <a:off x="3257270" y="2538048"/>
            <a:ext cx="327897" cy="265319"/>
            <a:chOff x="2083338" y="2680678"/>
            <a:chExt cx="327897" cy="265319"/>
          </a:xfrm>
        </p:grpSpPr>
        <p:grpSp>
          <p:nvGrpSpPr>
            <p:cNvPr id="384" name="Group 383">
              <a:extLst>
                <a:ext uri="{FF2B5EF4-FFF2-40B4-BE49-F238E27FC236}">
                  <a16:creationId xmlns:a16="http://schemas.microsoft.com/office/drawing/2014/main" id="{CC9D314F-2176-70F5-443C-B9901A334B6A}"/>
                </a:ext>
              </a:extLst>
            </p:cNvPr>
            <p:cNvGrpSpPr/>
            <p:nvPr/>
          </p:nvGrpSpPr>
          <p:grpSpPr>
            <a:xfrm>
              <a:off x="2314366" y="2704330"/>
              <a:ext cx="96869" cy="161829"/>
              <a:chOff x="2416868" y="2724825"/>
              <a:chExt cx="96869" cy="161829"/>
            </a:xfrm>
          </p:grpSpPr>
          <p:sp>
            <p:nvSpPr>
              <p:cNvPr id="387" name="Freeform: Shape 386">
                <a:extLst>
                  <a:ext uri="{FF2B5EF4-FFF2-40B4-BE49-F238E27FC236}">
                    <a16:creationId xmlns:a16="http://schemas.microsoft.com/office/drawing/2014/main" id="{4C220FD4-EF43-9610-A01E-2FC6BD77629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88" name="Freeform: Shape 387">
                <a:extLst>
                  <a:ext uri="{FF2B5EF4-FFF2-40B4-BE49-F238E27FC236}">
                    <a16:creationId xmlns:a16="http://schemas.microsoft.com/office/drawing/2014/main" id="{5CA197E7-B18A-7D53-4C5D-276904C19AA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89" name="Freeform: Shape 388">
                <a:extLst>
                  <a:ext uri="{FF2B5EF4-FFF2-40B4-BE49-F238E27FC236}">
                    <a16:creationId xmlns:a16="http://schemas.microsoft.com/office/drawing/2014/main" id="{779E63B9-38C8-E6EE-8842-E21933700348}"/>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90" name="Freeform: Shape 389">
                <a:extLst>
                  <a:ext uri="{FF2B5EF4-FFF2-40B4-BE49-F238E27FC236}">
                    <a16:creationId xmlns:a16="http://schemas.microsoft.com/office/drawing/2014/main" id="{4F036CCD-A962-E3FD-A923-B380220E05A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85" name="Graphic 384">
              <a:extLst>
                <a:ext uri="{FF2B5EF4-FFF2-40B4-BE49-F238E27FC236}">
                  <a16:creationId xmlns:a16="http://schemas.microsoft.com/office/drawing/2014/main" id="{A2A542D7-1F18-2CF1-C8AB-3E2ADCBE7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86" name="Graphic 385">
              <a:extLst>
                <a:ext uri="{FF2B5EF4-FFF2-40B4-BE49-F238E27FC236}">
                  <a16:creationId xmlns:a16="http://schemas.microsoft.com/office/drawing/2014/main" id="{0F8E8187-BB12-6889-62D5-8E12AF0A5A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91" name="Rectangle 390">
            <a:extLst>
              <a:ext uri="{FF2B5EF4-FFF2-40B4-BE49-F238E27FC236}">
                <a16:creationId xmlns:a16="http://schemas.microsoft.com/office/drawing/2014/main" id="{74E9E092-B998-A878-D99E-BB5EE2A22541}"/>
              </a:ext>
            </a:extLst>
          </p:cNvPr>
          <p:cNvSpPr/>
          <p:nvPr/>
        </p:nvSpPr>
        <p:spPr bwMode="auto">
          <a:xfrm>
            <a:off x="3261737" y="276374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92" name="Connector: Elbow 391">
            <a:extLst>
              <a:ext uri="{FF2B5EF4-FFF2-40B4-BE49-F238E27FC236}">
                <a16:creationId xmlns:a16="http://schemas.microsoft.com/office/drawing/2014/main" id="{451D9539-F456-2616-67D0-3AFDF58EABA8}"/>
              </a:ext>
            </a:extLst>
          </p:cNvPr>
          <p:cNvCxnSpPr>
            <a:cxnSpLocks/>
            <a:stCxn id="418" idx="3"/>
            <a:endCxn id="422" idx="1"/>
          </p:cNvCxnSpPr>
          <p:nvPr/>
        </p:nvCxnSpPr>
        <p:spPr>
          <a:xfrm flipV="1">
            <a:off x="4007561" y="248978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37547A2-FA08-012F-7175-29347AA7D5B0}"/>
              </a:ext>
            </a:extLst>
          </p:cNvPr>
          <p:cNvCxnSpPr>
            <a:cxnSpLocks/>
          </p:cNvCxnSpPr>
          <p:nvPr/>
        </p:nvCxnSpPr>
        <p:spPr>
          <a:xfrm>
            <a:off x="4582041" y="249274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94" name="Graphic 393">
            <a:extLst>
              <a:ext uri="{FF2B5EF4-FFF2-40B4-BE49-F238E27FC236}">
                <a16:creationId xmlns:a16="http://schemas.microsoft.com/office/drawing/2014/main" id="{470EC0B8-BFB9-AE27-A592-6F2A270F02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46025" y="3016053"/>
            <a:ext cx="90973" cy="90973"/>
          </a:xfrm>
          <a:prstGeom prst="rect">
            <a:avLst/>
          </a:prstGeom>
          <a:effectLst/>
        </p:spPr>
      </p:pic>
      <p:pic>
        <p:nvPicPr>
          <p:cNvPr id="395" name="Picture 394" descr="A person with a beard&#10;&#10;Description automatically generated with medium confidence">
            <a:extLst>
              <a:ext uri="{FF2B5EF4-FFF2-40B4-BE49-F238E27FC236}">
                <a16:creationId xmlns:a16="http://schemas.microsoft.com/office/drawing/2014/main" id="{D9DF789F-9F9A-B6C2-C5D4-CADD6405B6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48749" y="3621449"/>
            <a:ext cx="200238" cy="200238"/>
          </a:xfrm>
          <a:prstGeom prst="ellipse">
            <a:avLst/>
          </a:prstGeom>
          <a:ln>
            <a:gradFill>
              <a:gsLst>
                <a:gs pos="0">
                  <a:schemeClr val="tx1"/>
                </a:gs>
                <a:gs pos="100000">
                  <a:schemeClr val="tx1">
                    <a:lumMod val="75000"/>
                  </a:schemeClr>
                </a:gs>
              </a:gsLst>
              <a:lin ang="5400000" scaled="1"/>
            </a:gradFill>
          </a:ln>
        </p:spPr>
      </p:pic>
      <p:sp>
        <p:nvSpPr>
          <p:cNvPr id="396" name="Rectangle 395">
            <a:extLst>
              <a:ext uri="{FF2B5EF4-FFF2-40B4-BE49-F238E27FC236}">
                <a16:creationId xmlns:a16="http://schemas.microsoft.com/office/drawing/2014/main" id="{09024A95-4450-8159-C14D-6F3F9520F5B6}"/>
              </a:ext>
            </a:extLst>
          </p:cNvPr>
          <p:cNvSpPr/>
          <p:nvPr/>
        </p:nvSpPr>
        <p:spPr bwMode="auto">
          <a:xfrm>
            <a:off x="3257549" y="381378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97" name="Graphic 396">
            <a:extLst>
              <a:ext uri="{FF2B5EF4-FFF2-40B4-BE49-F238E27FC236}">
                <a16:creationId xmlns:a16="http://schemas.microsoft.com/office/drawing/2014/main" id="{C0F7D0E2-84D8-49A6-8DBA-0F39CFCD991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73041" y="3647774"/>
            <a:ext cx="147588" cy="147588"/>
          </a:xfrm>
          <a:prstGeom prst="rect">
            <a:avLst/>
          </a:prstGeom>
        </p:spPr>
      </p:pic>
      <p:sp>
        <p:nvSpPr>
          <p:cNvPr id="398" name="Rectangle 397">
            <a:extLst>
              <a:ext uri="{FF2B5EF4-FFF2-40B4-BE49-F238E27FC236}">
                <a16:creationId xmlns:a16="http://schemas.microsoft.com/office/drawing/2014/main" id="{947958ED-237F-913D-492F-862CFA038684}"/>
              </a:ext>
            </a:extLst>
          </p:cNvPr>
          <p:cNvSpPr/>
          <p:nvPr/>
        </p:nvSpPr>
        <p:spPr bwMode="auto">
          <a:xfrm>
            <a:off x="3465258" y="381518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99" name="Straight Arrow Connector 398">
            <a:extLst>
              <a:ext uri="{FF2B5EF4-FFF2-40B4-BE49-F238E27FC236}">
                <a16:creationId xmlns:a16="http://schemas.microsoft.com/office/drawing/2014/main" id="{7916F3D8-A48B-6D44-A5A8-0EFAD21F76B5}"/>
              </a:ext>
            </a:extLst>
          </p:cNvPr>
          <p:cNvCxnSpPr>
            <a:cxnSpLocks/>
          </p:cNvCxnSpPr>
          <p:nvPr/>
        </p:nvCxnSpPr>
        <p:spPr>
          <a:xfrm>
            <a:off x="3519218" y="372156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400" name="Rectangle 399">
            <a:extLst>
              <a:ext uri="{FF2B5EF4-FFF2-40B4-BE49-F238E27FC236}">
                <a16:creationId xmlns:a16="http://schemas.microsoft.com/office/drawing/2014/main" id="{91B88F55-8A24-A65E-54DE-41852A26531C}"/>
              </a:ext>
            </a:extLst>
          </p:cNvPr>
          <p:cNvSpPr/>
          <p:nvPr/>
        </p:nvSpPr>
        <p:spPr bwMode="auto">
          <a:xfrm>
            <a:off x="4366702" y="318956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402" name="Connector: Elbow 401">
            <a:extLst>
              <a:ext uri="{FF2B5EF4-FFF2-40B4-BE49-F238E27FC236}">
                <a16:creationId xmlns:a16="http://schemas.microsoft.com/office/drawing/2014/main" id="{4CDCE529-1B9C-E704-EAB3-CDEC20BB6D37}"/>
              </a:ext>
            </a:extLst>
          </p:cNvPr>
          <p:cNvCxnSpPr>
            <a:cxnSpLocks/>
            <a:endCxn id="401" idx="1"/>
          </p:cNvCxnSpPr>
          <p:nvPr/>
        </p:nvCxnSpPr>
        <p:spPr>
          <a:xfrm flipV="1">
            <a:off x="4026284" y="334687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pic>
        <p:nvPicPr>
          <p:cNvPr id="417" name="Picture 416" descr="A purple cat in a circle&#10;&#10;Description automatically generated with medium confidence">
            <a:extLst>
              <a:ext uri="{FF2B5EF4-FFF2-40B4-BE49-F238E27FC236}">
                <a16:creationId xmlns:a16="http://schemas.microsoft.com/office/drawing/2014/main" id="{7FE70872-F147-61F6-06B0-97CE2CF9A2C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53963" y="3857561"/>
            <a:ext cx="106909" cy="106909"/>
          </a:xfrm>
          <a:prstGeom prst="rect">
            <a:avLst/>
          </a:prstGeom>
        </p:spPr>
      </p:pic>
      <p:pic>
        <p:nvPicPr>
          <p:cNvPr id="418" name="Graphic 417">
            <a:extLst>
              <a:ext uri="{FF2B5EF4-FFF2-40B4-BE49-F238E27FC236}">
                <a16:creationId xmlns:a16="http://schemas.microsoft.com/office/drawing/2014/main" id="{0D26EF7A-DCB5-8F5C-0FB2-A4FDDD17C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5732" y="2662908"/>
            <a:ext cx="161829" cy="161829"/>
          </a:xfrm>
          <a:prstGeom prst="rect">
            <a:avLst/>
          </a:prstGeom>
        </p:spPr>
      </p:pic>
      <p:pic>
        <p:nvPicPr>
          <p:cNvPr id="419" name="Picture 418" descr="A picture containing font, graphics, logo, graphic design&#10;&#10;Description automatically generated">
            <a:extLst>
              <a:ext uri="{FF2B5EF4-FFF2-40B4-BE49-F238E27FC236}">
                <a16:creationId xmlns:a16="http://schemas.microsoft.com/office/drawing/2014/main" id="{85C1A3A4-BE7E-6719-B359-D5B70728DC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1270" y="2915370"/>
            <a:ext cx="222511" cy="45719"/>
          </a:xfrm>
          <a:prstGeom prst="rect">
            <a:avLst/>
          </a:prstGeom>
        </p:spPr>
      </p:pic>
      <p:sp>
        <p:nvSpPr>
          <p:cNvPr id="420" name="Rectangle 419">
            <a:extLst>
              <a:ext uri="{FF2B5EF4-FFF2-40B4-BE49-F238E27FC236}">
                <a16:creationId xmlns:a16="http://schemas.microsoft.com/office/drawing/2014/main" id="{ED200FBE-833D-E3E5-B1BC-AB43F7CC6FA4}"/>
              </a:ext>
            </a:extLst>
          </p:cNvPr>
          <p:cNvSpPr/>
          <p:nvPr/>
        </p:nvSpPr>
        <p:spPr bwMode="auto">
          <a:xfrm>
            <a:off x="3585167" y="280166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421" name="Group 420">
            <a:extLst>
              <a:ext uri="{FF2B5EF4-FFF2-40B4-BE49-F238E27FC236}">
                <a16:creationId xmlns:a16="http://schemas.microsoft.com/office/drawing/2014/main" id="{E2959610-B756-016B-B7D6-7FAFED9D9444}"/>
              </a:ext>
            </a:extLst>
          </p:cNvPr>
          <p:cNvGrpSpPr/>
          <p:nvPr/>
        </p:nvGrpSpPr>
        <p:grpSpPr>
          <a:xfrm>
            <a:off x="4461967" y="2383949"/>
            <a:ext cx="1146519" cy="208989"/>
            <a:chOff x="3096870" y="2038296"/>
            <a:chExt cx="1146519" cy="208989"/>
          </a:xfrm>
        </p:grpSpPr>
        <p:pic>
          <p:nvPicPr>
            <p:cNvPr id="422" name="Graphic 421">
              <a:extLst>
                <a:ext uri="{FF2B5EF4-FFF2-40B4-BE49-F238E27FC236}">
                  <a16:creationId xmlns:a16="http://schemas.microsoft.com/office/drawing/2014/main" id="{B817184D-9960-6087-D262-8068089F02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423" name="Rectangle 422">
              <a:extLst>
                <a:ext uri="{FF2B5EF4-FFF2-40B4-BE49-F238E27FC236}">
                  <a16:creationId xmlns:a16="http://schemas.microsoft.com/office/drawing/2014/main" id="{E9E794A6-E474-010D-2B01-F657FD16E626}"/>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424" name="Rectangle 423">
              <a:extLst>
                <a:ext uri="{FF2B5EF4-FFF2-40B4-BE49-F238E27FC236}">
                  <a16:creationId xmlns:a16="http://schemas.microsoft.com/office/drawing/2014/main" id="{43909DD4-B14B-4C3B-0F70-D4D88E7DB788}"/>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425" name="Graphic 424">
            <a:extLst>
              <a:ext uri="{FF2B5EF4-FFF2-40B4-BE49-F238E27FC236}">
                <a16:creationId xmlns:a16="http://schemas.microsoft.com/office/drawing/2014/main" id="{10797FE0-A01C-763B-4763-EEA68144F3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81696" y="2444841"/>
            <a:ext cx="106699" cy="106699"/>
          </a:xfrm>
          <a:prstGeom prst="rect">
            <a:avLst/>
          </a:prstGeom>
        </p:spPr>
      </p:pic>
      <p:sp>
        <p:nvSpPr>
          <p:cNvPr id="426" name="Rectangle 425">
            <a:extLst>
              <a:ext uri="{FF2B5EF4-FFF2-40B4-BE49-F238E27FC236}">
                <a16:creationId xmlns:a16="http://schemas.microsoft.com/office/drawing/2014/main" id="{88BB3AEA-60BB-5ED0-3C2A-35DE2FB07B37}"/>
              </a:ext>
            </a:extLst>
          </p:cNvPr>
          <p:cNvSpPr/>
          <p:nvPr/>
        </p:nvSpPr>
        <p:spPr bwMode="auto">
          <a:xfrm>
            <a:off x="4031423" y="233036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grpSp>
        <p:nvGrpSpPr>
          <p:cNvPr id="428" name="Group 427">
            <a:extLst>
              <a:ext uri="{FF2B5EF4-FFF2-40B4-BE49-F238E27FC236}">
                <a16:creationId xmlns:a16="http://schemas.microsoft.com/office/drawing/2014/main" id="{0B6CEB08-BF92-A36C-C5C9-689464ECCB8A}"/>
              </a:ext>
            </a:extLst>
          </p:cNvPr>
          <p:cNvGrpSpPr/>
          <p:nvPr/>
        </p:nvGrpSpPr>
        <p:grpSpPr>
          <a:xfrm>
            <a:off x="4501078" y="2600146"/>
            <a:ext cx="1265367" cy="208989"/>
            <a:chOff x="3124076" y="2254493"/>
            <a:chExt cx="1265367" cy="208989"/>
          </a:xfrm>
        </p:grpSpPr>
        <p:grpSp>
          <p:nvGrpSpPr>
            <p:cNvPr id="429" name="Group 428">
              <a:extLst>
                <a:ext uri="{FF2B5EF4-FFF2-40B4-BE49-F238E27FC236}">
                  <a16:creationId xmlns:a16="http://schemas.microsoft.com/office/drawing/2014/main" id="{1BE11B4D-C10B-C52F-3E5E-38FE0640E3CA}"/>
                </a:ext>
              </a:extLst>
            </p:cNvPr>
            <p:cNvGrpSpPr/>
            <p:nvPr/>
          </p:nvGrpSpPr>
          <p:grpSpPr>
            <a:xfrm>
              <a:off x="3159082" y="2254493"/>
              <a:ext cx="1230361" cy="208989"/>
              <a:chOff x="3154908" y="2038296"/>
              <a:chExt cx="1230361" cy="208989"/>
            </a:xfrm>
          </p:grpSpPr>
          <p:sp>
            <p:nvSpPr>
              <p:cNvPr id="431" name="Rectangle 430">
                <a:extLst>
                  <a:ext uri="{FF2B5EF4-FFF2-40B4-BE49-F238E27FC236}">
                    <a16:creationId xmlns:a16="http://schemas.microsoft.com/office/drawing/2014/main" id="{9BD1C9A2-831A-CEA8-AA09-D7DB080DAE62}"/>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432" name="Rectangle 431">
                <a:extLst>
                  <a:ext uri="{FF2B5EF4-FFF2-40B4-BE49-F238E27FC236}">
                    <a16:creationId xmlns:a16="http://schemas.microsoft.com/office/drawing/2014/main" id="{2D9BB9C2-668A-2723-F6AB-DE745D593EE8}"/>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430" name="Graphic 429">
              <a:extLst>
                <a:ext uri="{FF2B5EF4-FFF2-40B4-BE49-F238E27FC236}">
                  <a16:creationId xmlns:a16="http://schemas.microsoft.com/office/drawing/2014/main" id="{3BE01588-534E-4233-8BC8-2A7B301E55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433" name="Isosceles Triangle 432">
            <a:extLst>
              <a:ext uri="{FF2B5EF4-FFF2-40B4-BE49-F238E27FC236}">
                <a16:creationId xmlns:a16="http://schemas.microsoft.com/office/drawing/2014/main" id="{C8960DF6-0C0E-4A7F-66D7-3D1DDA8E4B19}"/>
              </a:ext>
            </a:extLst>
          </p:cNvPr>
          <p:cNvSpPr/>
          <p:nvPr/>
        </p:nvSpPr>
        <p:spPr bwMode="auto">
          <a:xfrm>
            <a:off x="4426265" y="272291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85EEA933-0403-955E-5D13-5296A9AB8464}"/>
              </a:ext>
            </a:extLst>
          </p:cNvPr>
          <p:cNvSpPr/>
          <p:nvPr/>
        </p:nvSpPr>
        <p:spPr bwMode="auto">
          <a:xfrm>
            <a:off x="4426265" y="285740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435" name="Graphic 434">
            <a:extLst>
              <a:ext uri="{FF2B5EF4-FFF2-40B4-BE49-F238E27FC236}">
                <a16:creationId xmlns:a16="http://schemas.microsoft.com/office/drawing/2014/main" id="{7ADEAD96-521D-8C9F-B258-0127E19720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27409" y="2885753"/>
            <a:ext cx="128016" cy="128016"/>
          </a:xfrm>
          <a:prstGeom prst="rect">
            <a:avLst/>
          </a:prstGeom>
        </p:spPr>
      </p:pic>
      <p:sp>
        <p:nvSpPr>
          <p:cNvPr id="436" name="Rectangle 435">
            <a:extLst>
              <a:ext uri="{FF2B5EF4-FFF2-40B4-BE49-F238E27FC236}">
                <a16:creationId xmlns:a16="http://schemas.microsoft.com/office/drawing/2014/main" id="{1935FD83-C473-278E-DE07-C1A7B6219CED}"/>
              </a:ext>
            </a:extLst>
          </p:cNvPr>
          <p:cNvSpPr/>
          <p:nvPr/>
        </p:nvSpPr>
        <p:spPr bwMode="auto">
          <a:xfrm>
            <a:off x="4635152" y="283763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437" name="Rectangle 436">
            <a:extLst>
              <a:ext uri="{FF2B5EF4-FFF2-40B4-BE49-F238E27FC236}">
                <a16:creationId xmlns:a16="http://schemas.microsoft.com/office/drawing/2014/main" id="{415E0742-31A6-C96B-3BAD-19DA21AB2DEF}"/>
              </a:ext>
            </a:extLst>
          </p:cNvPr>
          <p:cNvSpPr/>
          <p:nvPr/>
        </p:nvSpPr>
        <p:spPr bwMode="auto">
          <a:xfrm>
            <a:off x="4636549" y="289852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427" name="Rectangle: Rounded Corners 426">
            <a:extLst>
              <a:ext uri="{FF2B5EF4-FFF2-40B4-BE49-F238E27FC236}">
                <a16:creationId xmlns:a16="http://schemas.microsoft.com/office/drawing/2014/main" id="{6C7F6070-023B-B3CC-2FAF-C691E6A35382}"/>
              </a:ext>
            </a:extLst>
          </p:cNvPr>
          <p:cNvSpPr/>
          <p:nvPr/>
        </p:nvSpPr>
        <p:spPr bwMode="auto">
          <a:xfrm>
            <a:off x="3225365" y="2267207"/>
            <a:ext cx="2763008" cy="184124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1" name="Picture 400" descr="A picture containing circle, graphics, symbol, font&#10;&#10;Description automatically generated">
            <a:extLst>
              <a:ext uri="{FF2B5EF4-FFF2-40B4-BE49-F238E27FC236}">
                <a16:creationId xmlns:a16="http://schemas.microsoft.com/office/drawing/2014/main" id="{D8C8534C-2E36-8989-D888-C22DB4F658E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26266" y="3268983"/>
            <a:ext cx="155776" cy="155776"/>
          </a:xfrm>
          <a:prstGeom prst="rect">
            <a:avLst/>
          </a:prstGeom>
        </p:spPr>
      </p:pic>
      <p:grpSp>
        <p:nvGrpSpPr>
          <p:cNvPr id="403" name="Group 402">
            <a:extLst>
              <a:ext uri="{FF2B5EF4-FFF2-40B4-BE49-F238E27FC236}">
                <a16:creationId xmlns:a16="http://schemas.microsoft.com/office/drawing/2014/main" id="{D8DD7C17-012C-D1C0-BB64-ABA388C1673D}"/>
              </a:ext>
            </a:extLst>
          </p:cNvPr>
          <p:cNvGrpSpPr/>
          <p:nvPr/>
        </p:nvGrpSpPr>
        <p:grpSpPr>
          <a:xfrm>
            <a:off x="4461967" y="3231686"/>
            <a:ext cx="1230361" cy="208989"/>
            <a:chOff x="3154908" y="2038296"/>
            <a:chExt cx="1230361" cy="208989"/>
          </a:xfrm>
        </p:grpSpPr>
        <p:sp>
          <p:nvSpPr>
            <p:cNvPr id="404" name="Rectangle 403">
              <a:extLst>
                <a:ext uri="{FF2B5EF4-FFF2-40B4-BE49-F238E27FC236}">
                  <a16:creationId xmlns:a16="http://schemas.microsoft.com/office/drawing/2014/main" id="{922B3EEA-BF3F-E6ED-6C0C-52811209977D}"/>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405" name="Rectangle 404">
              <a:extLst>
                <a:ext uri="{FF2B5EF4-FFF2-40B4-BE49-F238E27FC236}">
                  <a16:creationId xmlns:a16="http://schemas.microsoft.com/office/drawing/2014/main" id="{B6E08F7E-4EAD-E722-46FA-1CF0ABC690B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406" name="Rectangle 405">
            <a:extLst>
              <a:ext uri="{FF2B5EF4-FFF2-40B4-BE49-F238E27FC236}">
                <a16:creationId xmlns:a16="http://schemas.microsoft.com/office/drawing/2014/main" id="{60562183-CF5C-D3B2-9F19-434BADE244A8}"/>
              </a:ext>
            </a:extLst>
          </p:cNvPr>
          <p:cNvSpPr/>
          <p:nvPr/>
        </p:nvSpPr>
        <p:spPr bwMode="auto">
          <a:xfrm>
            <a:off x="4460570" y="341291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407" name="Rectangle 406">
            <a:extLst>
              <a:ext uri="{FF2B5EF4-FFF2-40B4-BE49-F238E27FC236}">
                <a16:creationId xmlns:a16="http://schemas.microsoft.com/office/drawing/2014/main" id="{E47CF4D7-C879-DEE5-22A9-09ECAE86F655}"/>
              </a:ext>
            </a:extLst>
          </p:cNvPr>
          <p:cNvSpPr/>
          <p:nvPr/>
        </p:nvSpPr>
        <p:spPr bwMode="auto">
          <a:xfrm>
            <a:off x="4461967" y="347380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sp>
        <p:nvSpPr>
          <p:cNvPr id="409" name="Rectangle 408">
            <a:extLst>
              <a:ext uri="{FF2B5EF4-FFF2-40B4-BE49-F238E27FC236}">
                <a16:creationId xmlns:a16="http://schemas.microsoft.com/office/drawing/2014/main" id="{2E61A939-86E8-414B-FF74-467D586B184E}"/>
              </a:ext>
            </a:extLst>
          </p:cNvPr>
          <p:cNvSpPr/>
          <p:nvPr/>
        </p:nvSpPr>
        <p:spPr bwMode="auto">
          <a:xfrm>
            <a:off x="4460570" y="356055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410" name="Rectangle 409">
            <a:extLst>
              <a:ext uri="{FF2B5EF4-FFF2-40B4-BE49-F238E27FC236}">
                <a16:creationId xmlns:a16="http://schemas.microsoft.com/office/drawing/2014/main" id="{A87E6AE2-8442-CD3A-F560-E11494F43B10}"/>
              </a:ext>
            </a:extLst>
          </p:cNvPr>
          <p:cNvSpPr/>
          <p:nvPr/>
        </p:nvSpPr>
        <p:spPr bwMode="auto">
          <a:xfrm>
            <a:off x="4461967" y="362144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411" name="Graphic 410">
            <a:extLst>
              <a:ext uri="{FF2B5EF4-FFF2-40B4-BE49-F238E27FC236}">
                <a16:creationId xmlns:a16="http://schemas.microsoft.com/office/drawing/2014/main" id="{71B551B1-7938-2811-8129-7A4A50D83F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71924" y="3614734"/>
            <a:ext cx="110969" cy="110969"/>
          </a:xfrm>
          <a:prstGeom prst="rect">
            <a:avLst/>
          </a:prstGeom>
        </p:spPr>
      </p:pic>
      <p:sp>
        <p:nvSpPr>
          <p:cNvPr id="412" name="Rectangle 411">
            <a:extLst>
              <a:ext uri="{FF2B5EF4-FFF2-40B4-BE49-F238E27FC236}">
                <a16:creationId xmlns:a16="http://schemas.microsoft.com/office/drawing/2014/main" id="{0580767F-1170-CB97-6609-695C55A11B57}"/>
              </a:ext>
            </a:extLst>
          </p:cNvPr>
          <p:cNvSpPr/>
          <p:nvPr/>
        </p:nvSpPr>
        <p:spPr bwMode="auto">
          <a:xfrm>
            <a:off x="4460570" y="371226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413" name="Rectangle 412">
            <a:extLst>
              <a:ext uri="{FF2B5EF4-FFF2-40B4-BE49-F238E27FC236}">
                <a16:creationId xmlns:a16="http://schemas.microsoft.com/office/drawing/2014/main" id="{66CFE554-D239-1AB1-9470-A8CD69F12E2B}"/>
              </a:ext>
            </a:extLst>
          </p:cNvPr>
          <p:cNvSpPr/>
          <p:nvPr/>
        </p:nvSpPr>
        <p:spPr bwMode="auto">
          <a:xfrm>
            <a:off x="4461966" y="377315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414" name="Graphic 413">
            <a:extLst>
              <a:ext uri="{FF2B5EF4-FFF2-40B4-BE49-F238E27FC236}">
                <a16:creationId xmlns:a16="http://schemas.microsoft.com/office/drawing/2014/main" id="{87797E94-CC69-E9A9-FCC3-8CA2745677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1349" y="3732233"/>
            <a:ext cx="161764" cy="161764"/>
          </a:xfrm>
          <a:prstGeom prst="rect">
            <a:avLst/>
          </a:prstGeom>
        </p:spPr>
      </p:pic>
      <p:pic>
        <p:nvPicPr>
          <p:cNvPr id="408" name="Picture 407" descr="A purple circle with white letters&#10;&#10;Description automatically generated with low confidence">
            <a:extLst>
              <a:ext uri="{FF2B5EF4-FFF2-40B4-BE49-F238E27FC236}">
                <a16:creationId xmlns:a16="http://schemas.microsoft.com/office/drawing/2014/main" id="{C1E060CF-BCE7-3812-9BEA-029833D0B1D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66242" y="3464270"/>
            <a:ext cx="113293" cy="113293"/>
          </a:xfrm>
          <a:prstGeom prst="ellipse">
            <a:avLst/>
          </a:prstGeom>
        </p:spPr>
      </p:pic>
      <p:cxnSp>
        <p:nvCxnSpPr>
          <p:cNvPr id="415" name="Connector: Elbow 414">
            <a:extLst>
              <a:ext uri="{FF2B5EF4-FFF2-40B4-BE49-F238E27FC236}">
                <a16:creationId xmlns:a16="http://schemas.microsoft.com/office/drawing/2014/main" id="{4FDF293F-1B26-618C-290B-4FF1496E97BC}"/>
              </a:ext>
            </a:extLst>
          </p:cNvPr>
          <p:cNvCxnSpPr>
            <a:cxnSpLocks/>
            <a:stCxn id="400" idx="3"/>
            <a:endCxn id="381" idx="3"/>
          </p:cNvCxnSpPr>
          <p:nvPr/>
        </p:nvCxnSpPr>
        <p:spPr>
          <a:xfrm flipH="1" flipV="1">
            <a:off x="5660872" y="274367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F5A35581-E1EF-E524-6F9B-DFF7D41DBF8F}"/>
              </a:ext>
            </a:extLst>
          </p:cNvPr>
          <p:cNvSpPr/>
          <p:nvPr/>
        </p:nvSpPr>
        <p:spPr bwMode="auto">
          <a:xfrm>
            <a:off x="5536246" y="308166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sp>
        <p:nvSpPr>
          <p:cNvPr id="439" name="Oval 438">
            <a:extLst>
              <a:ext uri="{FF2B5EF4-FFF2-40B4-BE49-F238E27FC236}">
                <a16:creationId xmlns:a16="http://schemas.microsoft.com/office/drawing/2014/main" id="{4EB0A186-3DC6-6E18-85FF-86A19A744256}"/>
              </a:ext>
            </a:extLst>
          </p:cNvPr>
          <p:cNvSpPr/>
          <p:nvPr/>
        </p:nvSpPr>
        <p:spPr bwMode="auto">
          <a:xfrm>
            <a:off x="4292610" y="32921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0718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D85EAD-4F59-A269-0934-0555E7186174}"/>
            </a:ext>
          </a:extLst>
        </p:cNvPr>
        <p:cNvGrpSpPr/>
        <p:nvPr/>
      </p:nvGrpSpPr>
      <p:grpSpPr>
        <a:xfrm>
          <a:off x="0" y="0"/>
          <a:ext cx="0" cy="0"/>
          <a:chOff x="0" y="0"/>
          <a:chExt cx="0" cy="0"/>
        </a:xfrm>
      </p:grpSpPr>
      <p:grpSp>
        <p:nvGrpSpPr>
          <p:cNvPr id="1270" name="Group 1269">
            <a:extLst>
              <a:ext uri="{FF2B5EF4-FFF2-40B4-BE49-F238E27FC236}">
                <a16:creationId xmlns:a16="http://schemas.microsoft.com/office/drawing/2014/main" id="{DE63D9F8-95A3-44B5-B53E-3157FE8EA5C9}"/>
              </a:ext>
            </a:extLst>
          </p:cNvPr>
          <p:cNvGrpSpPr/>
          <p:nvPr/>
        </p:nvGrpSpPr>
        <p:grpSpPr>
          <a:xfrm>
            <a:off x="523876" y="-800100"/>
            <a:ext cx="8573256" cy="4838700"/>
            <a:chOff x="523876" y="-800100"/>
            <a:chExt cx="8573256" cy="4838700"/>
          </a:xfrm>
        </p:grpSpPr>
        <p:grpSp>
          <p:nvGrpSpPr>
            <p:cNvPr id="1267" name="Group 1266">
              <a:extLst>
                <a:ext uri="{FF2B5EF4-FFF2-40B4-BE49-F238E27FC236}">
                  <a16:creationId xmlns:a16="http://schemas.microsoft.com/office/drawing/2014/main" id="{0D751E95-8CA3-06A9-924F-529F4CBAE171}"/>
                </a:ext>
              </a:extLst>
            </p:cNvPr>
            <p:cNvGrpSpPr/>
            <p:nvPr/>
          </p:nvGrpSpPr>
          <p:grpSpPr>
            <a:xfrm>
              <a:off x="523876" y="-800100"/>
              <a:ext cx="8573256" cy="4838700"/>
              <a:chOff x="523876" y="-800100"/>
              <a:chExt cx="8573256" cy="4838700"/>
            </a:xfrm>
          </p:grpSpPr>
          <p:sp>
            <p:nvSpPr>
              <p:cNvPr id="186" name="Rectangle 185">
                <a:extLst>
                  <a:ext uri="{FF2B5EF4-FFF2-40B4-BE49-F238E27FC236}">
                    <a16:creationId xmlns:a16="http://schemas.microsoft.com/office/drawing/2014/main" id="{18CAAB92-BE22-C0DF-73A4-BBA8F70DD03C}"/>
                  </a:ext>
                </a:extLst>
              </p:cNvPr>
              <p:cNvSpPr/>
              <p:nvPr/>
            </p:nvSpPr>
            <p:spPr bwMode="auto">
              <a:xfrm>
                <a:off x="523876" y="-800100"/>
                <a:ext cx="8573256" cy="483870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6867F2C1-6F64-30CE-D367-072BB302D192}"/>
                  </a:ext>
                </a:extLst>
              </p:cNvPr>
              <p:cNvGrpSpPr/>
              <p:nvPr/>
            </p:nvGrpSpPr>
            <p:grpSpPr>
              <a:xfrm>
                <a:off x="687614" y="220027"/>
                <a:ext cx="8380939" cy="2751771"/>
                <a:chOff x="687614" y="220027"/>
                <a:chExt cx="8380939" cy="2751771"/>
              </a:xfrm>
            </p:grpSpPr>
            <p:sp>
              <p:nvSpPr>
                <p:cNvPr id="100" name="Rectangle: Rounded Corners 99">
                  <a:extLst>
                    <a:ext uri="{FF2B5EF4-FFF2-40B4-BE49-F238E27FC236}">
                      <a16:creationId xmlns:a16="http://schemas.microsoft.com/office/drawing/2014/main" id="{A915B56E-E929-B227-B571-7AA66F47A698}"/>
                    </a:ext>
                  </a:extLst>
                </p:cNvPr>
                <p:cNvSpPr/>
                <p:nvPr/>
              </p:nvSpPr>
              <p:spPr bwMode="auto">
                <a:xfrm>
                  <a:off x="2365095" y="220027"/>
                  <a:ext cx="2521477" cy="2751771"/>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6BCA1D07-86AE-0C1B-88B0-6BD02F52B999}"/>
                    </a:ext>
                  </a:extLst>
                </p:cNvPr>
                <p:cNvSpPr/>
                <p:nvPr/>
              </p:nvSpPr>
              <p:spPr bwMode="auto">
                <a:xfrm>
                  <a:off x="2438461" y="659049"/>
                  <a:ext cx="2368109" cy="2232741"/>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A99A032B-E8D9-608A-1B76-5CF67ED84B15}"/>
                    </a:ext>
                  </a:extLst>
                </p:cNvPr>
                <p:cNvSpPr/>
                <p:nvPr/>
              </p:nvSpPr>
              <p:spPr bwMode="auto">
                <a:xfrm>
                  <a:off x="2507488"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3AAE6BAD-1D41-6E30-EA56-9404BCF01AE4}"/>
                    </a:ext>
                  </a:extLst>
                </p:cNvPr>
                <p:cNvSpPr txBox="1"/>
                <p:nvPr/>
              </p:nvSpPr>
              <p:spPr>
                <a:xfrm>
                  <a:off x="3363416"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20" name="TextBox 119">
                  <a:extLst>
                    <a:ext uri="{FF2B5EF4-FFF2-40B4-BE49-F238E27FC236}">
                      <a16:creationId xmlns:a16="http://schemas.microsoft.com/office/drawing/2014/main" id="{11FB4B4C-5D03-A5D6-4D94-5FD7B3279027}"/>
                    </a:ext>
                  </a:extLst>
                </p:cNvPr>
                <p:cNvSpPr txBox="1"/>
                <p:nvPr/>
              </p:nvSpPr>
              <p:spPr>
                <a:xfrm>
                  <a:off x="3363416" y="433555"/>
                  <a:ext cx="1361114" cy="107722"/>
                </a:xfrm>
                <a:prstGeom prst="rect">
                  <a:avLst/>
                </a:prstGeom>
                <a:noFill/>
              </p:spPr>
              <p:txBody>
                <a:bodyPr wrap="square" lIns="0" tIns="0" rIns="0" bIns="0" rtlCol="0">
                  <a:spAutoFit/>
                </a:bodyPr>
                <a:lstStyle/>
                <a:p>
                  <a:pPr algn="l"/>
                  <a:r>
                    <a:rPr lang="en-CA" sz="700">
                      <a:solidFill>
                        <a:schemeClr val="bg1"/>
                      </a:solidFill>
                    </a:rPr>
                    <a:t>Including docker on your laptop</a:t>
                  </a:r>
                  <a:endParaRPr lang="en-CA" sz="700" dirty="0" err="1">
                    <a:solidFill>
                      <a:schemeClr val="bg1"/>
                    </a:solidFill>
                  </a:endParaRPr>
                </a:p>
              </p:txBody>
            </p:sp>
            <p:pic>
              <p:nvPicPr>
                <p:cNvPr id="121" name="Picture 2" descr="Graphics - Free Icon Library">
                  <a:extLst>
                    <a:ext uri="{FF2B5EF4-FFF2-40B4-BE49-F238E27FC236}">
                      <a16:creationId xmlns:a16="http://schemas.microsoft.com/office/drawing/2014/main" id="{401EFFCF-0ADF-0070-8743-D8565B6E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544" y="701113"/>
                  <a:ext cx="346469" cy="244965"/>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B0E573DD-5C82-6BC2-3353-4230568BA281}"/>
                    </a:ext>
                  </a:extLst>
                </p:cNvPr>
                <p:cNvSpPr txBox="1"/>
                <p:nvPr/>
              </p:nvSpPr>
              <p:spPr>
                <a:xfrm>
                  <a:off x="2762268" y="751264"/>
                  <a:ext cx="1361114" cy="123111"/>
                </a:xfrm>
                <a:prstGeom prst="rect">
                  <a:avLst/>
                </a:prstGeom>
                <a:noFill/>
              </p:spPr>
              <p:txBody>
                <a:bodyPr wrap="square" lIns="0" tIns="0" rIns="0" bIns="0" rtlCol="0">
                  <a:spAutoFit/>
                </a:bodyPr>
                <a:lstStyle/>
                <a:p>
                  <a:pPr algn="l"/>
                  <a:r>
                    <a:rPr lang="en-CA" sz="800">
                      <a:solidFill>
                        <a:schemeClr val="bg1"/>
                      </a:solidFill>
                      <a:latin typeface="+mj-lt"/>
                    </a:rPr>
                    <a:t>A Spark Cluster</a:t>
                  </a:r>
                  <a:endParaRPr lang="en-CA" sz="800" dirty="0" err="1">
                    <a:solidFill>
                      <a:schemeClr val="bg1"/>
                    </a:solidFill>
                    <a:latin typeface="+mj-lt"/>
                  </a:endParaRPr>
                </a:p>
              </p:txBody>
            </p:sp>
            <p:cxnSp>
              <p:nvCxnSpPr>
                <p:cNvPr id="132" name="Straight Connector 131">
                  <a:extLst>
                    <a:ext uri="{FF2B5EF4-FFF2-40B4-BE49-F238E27FC236}">
                      <a16:creationId xmlns:a16="http://schemas.microsoft.com/office/drawing/2014/main" id="{695F57FF-1E9C-BA8D-22B2-0EF7D0312D6A}"/>
                    </a:ext>
                  </a:extLst>
                </p:cNvPr>
                <p:cNvCxnSpPr>
                  <a:cxnSpLocks/>
                </p:cNvCxnSpPr>
                <p:nvPr/>
              </p:nvCxnSpPr>
              <p:spPr>
                <a:xfrm>
                  <a:off x="2609398"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3" name="Graphic 152">
                  <a:extLst>
                    <a:ext uri="{FF2B5EF4-FFF2-40B4-BE49-F238E27FC236}">
                      <a16:creationId xmlns:a16="http://schemas.microsoft.com/office/drawing/2014/main" id="{A1C69587-0698-FCA6-D906-57E9B6B73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3745" y="1083874"/>
                  <a:ext cx="168524" cy="168524"/>
                </a:xfrm>
                <a:prstGeom prst="rect">
                  <a:avLst/>
                </a:prstGeom>
              </p:spPr>
            </p:pic>
            <p:grpSp>
              <p:nvGrpSpPr>
                <p:cNvPr id="159" name="Group 158">
                  <a:extLst>
                    <a:ext uri="{FF2B5EF4-FFF2-40B4-BE49-F238E27FC236}">
                      <a16:creationId xmlns:a16="http://schemas.microsoft.com/office/drawing/2014/main" id="{4C4BDC0F-23AE-C02A-4220-E2B11D3E6FAD}"/>
                    </a:ext>
                  </a:extLst>
                </p:cNvPr>
                <p:cNvGrpSpPr/>
                <p:nvPr/>
              </p:nvGrpSpPr>
              <p:grpSpPr>
                <a:xfrm>
                  <a:off x="2490648" y="310849"/>
                  <a:ext cx="825041" cy="199907"/>
                  <a:chOff x="2484066" y="219409"/>
                  <a:chExt cx="825041" cy="199907"/>
                </a:xfrm>
              </p:grpSpPr>
              <p:pic>
                <p:nvPicPr>
                  <p:cNvPr id="1030" name="Picture 6" descr="Microsoft Fabric | Logopedia | Fandom">
                    <a:extLst>
                      <a:ext uri="{FF2B5EF4-FFF2-40B4-BE49-F238E27FC236}">
                        <a16:creationId xmlns:a16="http://schemas.microsoft.com/office/drawing/2014/main" id="{9541CD43-368F-A8CD-DEAF-3E17D594E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066" y="229419"/>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te Carlo Partners | Databricks">
                    <a:extLst>
                      <a:ext uri="{FF2B5EF4-FFF2-40B4-BE49-F238E27FC236}">
                        <a16:creationId xmlns:a16="http://schemas.microsoft.com/office/drawing/2014/main" id="{17C205B2-3C8C-412B-8E83-6CB735A8AC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0209" y="229419"/>
                    <a:ext cx="189897" cy="1898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18F8F6-047F-B6B1-0BB2-1A4A856E30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9208" y="229419"/>
                    <a:ext cx="189899" cy="184481"/>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a:extLst>
                      <a:ext uri="{FF2B5EF4-FFF2-40B4-BE49-F238E27FC236}">
                        <a16:creationId xmlns:a16="http://schemas.microsoft.com/office/drawing/2014/main" id="{72DECB08-CE05-CBAD-F576-326A22EA0B6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87409" y="219409"/>
                    <a:ext cx="199253" cy="199253"/>
                  </a:xfrm>
                  <a:prstGeom prst="rect">
                    <a:avLst/>
                  </a:prstGeom>
                </p:spPr>
              </p:pic>
            </p:grpSp>
            <p:sp>
              <p:nvSpPr>
                <p:cNvPr id="162" name="TextBox 161">
                  <a:extLst>
                    <a:ext uri="{FF2B5EF4-FFF2-40B4-BE49-F238E27FC236}">
                      <a16:creationId xmlns:a16="http://schemas.microsoft.com/office/drawing/2014/main" id="{F46EB69F-6482-C08A-CD33-F3E1251266FC}"/>
                    </a:ext>
                  </a:extLst>
                </p:cNvPr>
                <p:cNvSpPr txBox="1"/>
                <p:nvPr/>
              </p:nvSpPr>
              <p:spPr>
                <a:xfrm>
                  <a:off x="2821332"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pic>
              <p:nvPicPr>
                <p:cNvPr id="164" name="Graphic 163">
                  <a:extLst>
                    <a:ext uri="{FF2B5EF4-FFF2-40B4-BE49-F238E27FC236}">
                      <a16:creationId xmlns:a16="http://schemas.microsoft.com/office/drawing/2014/main" id="{E7EBD997-5D7A-EDE4-472F-2BB8526D6A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49975" y="1448086"/>
                  <a:ext cx="213124" cy="213124"/>
                </a:xfrm>
                <a:prstGeom prst="rect">
                  <a:avLst/>
                </a:prstGeom>
              </p:spPr>
            </p:pic>
            <p:sp>
              <p:nvSpPr>
                <p:cNvPr id="169" name="Rectangle 168">
                  <a:extLst>
                    <a:ext uri="{FF2B5EF4-FFF2-40B4-BE49-F238E27FC236}">
                      <a16:creationId xmlns:a16="http://schemas.microsoft.com/office/drawing/2014/main" id="{4B7D7A54-A6BD-9983-3B03-95C2C4D316A4}"/>
                    </a:ext>
                  </a:extLst>
                </p:cNvPr>
                <p:cNvSpPr/>
                <p:nvPr/>
              </p:nvSpPr>
              <p:spPr bwMode="auto">
                <a:xfrm>
                  <a:off x="687614" y="1467247"/>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175" name="Straight Arrow Connector 174">
                  <a:extLst>
                    <a:ext uri="{FF2B5EF4-FFF2-40B4-BE49-F238E27FC236}">
                      <a16:creationId xmlns:a16="http://schemas.microsoft.com/office/drawing/2014/main" id="{C3C60D01-E918-83F1-290E-123B7781A2E9}"/>
                    </a:ext>
                  </a:extLst>
                </p:cNvPr>
                <p:cNvCxnSpPr>
                  <a:cxnSpLocks/>
                </p:cNvCxnSpPr>
                <p:nvPr/>
              </p:nvCxnSpPr>
              <p:spPr>
                <a:xfrm>
                  <a:off x="2294985" y="1527283"/>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76" name="Isosceles Triangle 175">
                  <a:extLst>
                    <a:ext uri="{FF2B5EF4-FFF2-40B4-BE49-F238E27FC236}">
                      <a16:creationId xmlns:a16="http://schemas.microsoft.com/office/drawing/2014/main" id="{CB23530E-AE63-49EA-68F2-3DC1C392188D}"/>
                    </a:ext>
                  </a:extLst>
                </p:cNvPr>
                <p:cNvSpPr/>
                <p:nvPr/>
              </p:nvSpPr>
              <p:spPr bwMode="auto">
                <a:xfrm rot="16200000">
                  <a:off x="2746778" y="1410209"/>
                  <a:ext cx="516560" cy="338401"/>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79" name="Graphic 178">
                  <a:extLst>
                    <a:ext uri="{FF2B5EF4-FFF2-40B4-BE49-F238E27FC236}">
                      <a16:creationId xmlns:a16="http://schemas.microsoft.com/office/drawing/2014/main" id="{31C334D5-C7EE-3516-A7E9-6E8A5F1925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36654" y="1375102"/>
                  <a:ext cx="162378" cy="162378"/>
                </a:xfrm>
                <a:prstGeom prst="rect">
                  <a:avLst/>
                </a:prstGeom>
              </p:spPr>
            </p:pic>
            <p:sp>
              <p:nvSpPr>
                <p:cNvPr id="180" name="TextBox 179">
                  <a:extLst>
                    <a:ext uri="{FF2B5EF4-FFF2-40B4-BE49-F238E27FC236}">
                      <a16:creationId xmlns:a16="http://schemas.microsoft.com/office/drawing/2014/main" id="{642ABCC5-EF29-3C4A-BA03-81D12DC1B50F}"/>
                    </a:ext>
                  </a:extLst>
                </p:cNvPr>
                <p:cNvSpPr txBox="1"/>
                <p:nvPr/>
              </p:nvSpPr>
              <p:spPr>
                <a:xfrm>
                  <a:off x="3220739" y="1355917"/>
                  <a:ext cx="818101"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your.main.class </a:t>
                  </a:r>
                </a:p>
              </p:txBody>
            </p:sp>
            <p:sp>
              <p:nvSpPr>
                <p:cNvPr id="182" name="TextBox 181">
                  <a:extLst>
                    <a:ext uri="{FF2B5EF4-FFF2-40B4-BE49-F238E27FC236}">
                      <a16:creationId xmlns:a16="http://schemas.microsoft.com/office/drawing/2014/main" id="{83467635-F805-0268-D89E-690FFAD8E6C0}"/>
                    </a:ext>
                  </a:extLst>
                </p:cNvPr>
                <p:cNvSpPr txBox="1"/>
                <p:nvPr/>
              </p:nvSpPr>
              <p:spPr>
                <a:xfrm>
                  <a:off x="3220739" y="1451370"/>
                  <a:ext cx="1133543" cy="76944"/>
                </a:xfrm>
                <a:prstGeom prst="rect">
                  <a:avLst/>
                </a:prstGeom>
                <a:noFill/>
              </p:spPr>
              <p:txBody>
                <a:bodyPr wrap="square" lIns="0" tIns="0" rIns="0" bIns="0" rtlCol="0">
                  <a:spAutoFit/>
                </a:bodyPr>
                <a:lstStyle/>
                <a:p>
                  <a:pPr algn="l"/>
                  <a:r>
                    <a:rPr lang="en-CA" sz="500">
                      <a:solidFill>
                        <a:schemeClr val="bg1"/>
                      </a:solidFill>
                    </a:rPr>
                    <a:t>Does Spark DataFrame calculation stuff</a:t>
                  </a:r>
                  <a:endParaRPr lang="en-CA" sz="500" dirty="0" err="1">
                    <a:solidFill>
                      <a:schemeClr val="bg1"/>
                    </a:solidFill>
                  </a:endParaRPr>
                </a:p>
              </p:txBody>
            </p:sp>
            <p:sp>
              <p:nvSpPr>
                <p:cNvPr id="184" name="TextBox 183">
                  <a:extLst>
                    <a:ext uri="{FF2B5EF4-FFF2-40B4-BE49-F238E27FC236}">
                      <a16:creationId xmlns:a16="http://schemas.microsoft.com/office/drawing/2014/main" id="{D8478C45-9BC4-C3D2-0F89-615E20A7317B}"/>
                    </a:ext>
                  </a:extLst>
                </p:cNvPr>
                <p:cNvSpPr txBox="1"/>
                <p:nvPr/>
              </p:nvSpPr>
              <p:spPr>
                <a:xfrm>
                  <a:off x="3220987" y="1597254"/>
                  <a:ext cx="817853"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your.plugin.class </a:t>
                  </a:r>
                </a:p>
              </p:txBody>
            </p:sp>
            <p:sp>
              <p:nvSpPr>
                <p:cNvPr id="185" name="TextBox 184">
                  <a:extLst>
                    <a:ext uri="{FF2B5EF4-FFF2-40B4-BE49-F238E27FC236}">
                      <a16:creationId xmlns:a16="http://schemas.microsoft.com/office/drawing/2014/main" id="{E26A86F2-41B4-BD7D-FEED-CCFAC7C0F01B}"/>
                    </a:ext>
                  </a:extLst>
                </p:cNvPr>
                <p:cNvSpPr txBox="1"/>
                <p:nvPr/>
              </p:nvSpPr>
              <p:spPr>
                <a:xfrm>
                  <a:off x="3220987" y="1692707"/>
                  <a:ext cx="961459" cy="76944"/>
                </a:xfrm>
                <a:prstGeom prst="rect">
                  <a:avLst/>
                </a:prstGeom>
                <a:noFill/>
              </p:spPr>
              <p:txBody>
                <a:bodyPr wrap="square" lIns="0" tIns="0" rIns="0" bIns="0" rtlCol="0">
                  <a:spAutoFit/>
                </a:bodyPr>
                <a:lstStyle/>
                <a:p>
                  <a:pPr algn="l"/>
                  <a:r>
                    <a:rPr lang="en-CA" sz="500">
                      <a:solidFill>
                        <a:schemeClr val="bg1"/>
                      </a:solidFill>
                    </a:rPr>
                    <a:t>Does </a:t>
                  </a:r>
                  <a:r>
                    <a:rPr lang="en-CA" sz="500">
                      <a:solidFill>
                        <a:schemeClr val="bg1"/>
                      </a:solidFill>
                      <a:latin typeface="+mj-lt"/>
                    </a:rPr>
                    <a:t>literally</a:t>
                  </a:r>
                  <a:r>
                    <a:rPr lang="en-CA" sz="500">
                      <a:solidFill>
                        <a:schemeClr val="bg1"/>
                      </a:solidFill>
                    </a:rPr>
                    <a:t> anything you want</a:t>
                  </a:r>
                  <a:endParaRPr lang="en-CA" sz="500" dirty="0" err="1">
                    <a:solidFill>
                      <a:schemeClr val="bg1"/>
                    </a:solidFill>
                  </a:endParaRPr>
                </a:p>
              </p:txBody>
            </p:sp>
            <p:cxnSp>
              <p:nvCxnSpPr>
                <p:cNvPr id="188" name="Connector: Elbow 187">
                  <a:extLst>
                    <a:ext uri="{FF2B5EF4-FFF2-40B4-BE49-F238E27FC236}">
                      <a16:creationId xmlns:a16="http://schemas.microsoft.com/office/drawing/2014/main" id="{B918F5F3-7A7E-FD52-6CC4-7FCE7910F853}"/>
                    </a:ext>
                  </a:extLst>
                </p:cNvPr>
                <p:cNvCxnSpPr>
                  <a:cxnSpLocks/>
                  <a:stCxn id="1027" idx="3"/>
                  <a:endCxn id="1090" idx="0"/>
                </p:cNvCxnSpPr>
                <p:nvPr/>
              </p:nvCxnSpPr>
              <p:spPr>
                <a:xfrm>
                  <a:off x="4538321" y="1174594"/>
                  <a:ext cx="191794" cy="187977"/>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D4B9C9FC-77A8-FC35-C4CE-B08C1E84BB24}"/>
                    </a:ext>
                  </a:extLst>
                </p:cNvPr>
                <p:cNvSpPr txBox="1"/>
                <p:nvPr/>
              </p:nvSpPr>
              <p:spPr>
                <a:xfrm>
                  <a:off x="3996237" y="1120733"/>
                  <a:ext cx="542084" cy="107722"/>
                </a:xfrm>
                <a:prstGeom prst="rect">
                  <a:avLst/>
                </a:prstGeom>
                <a:noFill/>
              </p:spPr>
              <p:txBody>
                <a:bodyPr wrap="square" lIns="0" tIns="0" rIns="0" bIns="0" rtlCol="0">
                  <a:spAutoFit/>
                </a:bodyPr>
                <a:lstStyle/>
                <a:p>
                  <a:pPr algn="l"/>
                  <a:r>
                    <a:rPr lang="en-CA" sz="700" i="1">
                      <a:solidFill>
                        <a:srgbClr val="C50F1F"/>
                      </a:solidFill>
                      <a:latin typeface="+mj-lt"/>
                    </a:rPr>
                    <a:t>JVM</a:t>
                  </a:r>
                  <a:r>
                    <a:rPr lang="en-CA" sz="700" i="1">
                      <a:solidFill>
                        <a:schemeClr val="bg1"/>
                      </a:solidFill>
                      <a:latin typeface="+mj-lt"/>
                    </a:rPr>
                    <a:t>, </a:t>
                  </a:r>
                  <a:r>
                    <a:rPr lang="en-CA" sz="700" i="1">
                      <a:solidFill>
                        <a:srgbClr val="006CBE"/>
                      </a:solidFill>
                      <a:latin typeface="+mj-lt"/>
                    </a:rPr>
                    <a:t>Malloc</a:t>
                  </a:r>
                  <a:r>
                    <a:rPr lang="en-CA" sz="700" i="1">
                      <a:solidFill>
                        <a:schemeClr val="bg1"/>
                      </a:solidFill>
                      <a:latin typeface="+mj-lt"/>
                    </a:rPr>
                    <a:t> </a:t>
                  </a:r>
                  <a:endParaRPr lang="en-CA" sz="700" i="1" dirty="0" err="1">
                    <a:solidFill>
                      <a:schemeClr val="bg1"/>
                    </a:solidFill>
                    <a:latin typeface="+mj-lt"/>
                  </a:endParaRPr>
                </a:p>
              </p:txBody>
            </p:sp>
            <p:grpSp>
              <p:nvGrpSpPr>
                <p:cNvPr id="1039" name="Group 1038">
                  <a:extLst>
                    <a:ext uri="{FF2B5EF4-FFF2-40B4-BE49-F238E27FC236}">
                      <a16:creationId xmlns:a16="http://schemas.microsoft.com/office/drawing/2014/main" id="{6F50D13E-9D45-3ED0-25AE-C19800AB227E}"/>
                    </a:ext>
                  </a:extLst>
                </p:cNvPr>
                <p:cNvGrpSpPr/>
                <p:nvPr/>
              </p:nvGrpSpPr>
              <p:grpSpPr>
                <a:xfrm>
                  <a:off x="3629787" y="1097558"/>
                  <a:ext cx="386969" cy="175589"/>
                  <a:chOff x="6479853" y="982482"/>
                  <a:chExt cx="405637" cy="180773"/>
                </a:xfrm>
              </p:grpSpPr>
              <p:pic>
                <p:nvPicPr>
                  <p:cNvPr id="1042" name="Picture 18" descr="JVM Monitoring and Performance Management with Instana | IBM">
                    <a:extLst>
                      <a:ext uri="{FF2B5EF4-FFF2-40B4-BE49-F238E27FC236}">
                        <a16:creationId xmlns:a16="http://schemas.microsoft.com/office/drawing/2014/main" id="{9A637606-932F-5515-DB4E-C8035BFE55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4115" y="982482"/>
                    <a:ext cx="321375"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Graphic 1030">
                    <a:extLst>
                      <a:ext uri="{FF2B5EF4-FFF2-40B4-BE49-F238E27FC236}">
                        <a16:creationId xmlns:a16="http://schemas.microsoft.com/office/drawing/2014/main" id="{7B82BCCB-5367-844D-B7EB-74CC478ECF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sp>
              <p:nvSpPr>
                <p:cNvPr id="1041" name="Rectangle: Rounded Corners 1040">
                  <a:extLst>
                    <a:ext uri="{FF2B5EF4-FFF2-40B4-BE49-F238E27FC236}">
                      <a16:creationId xmlns:a16="http://schemas.microsoft.com/office/drawing/2014/main" id="{525C84FE-F335-9D23-C136-2C37381D9A67}"/>
                    </a:ext>
                  </a:extLst>
                </p:cNvPr>
                <p:cNvSpPr/>
                <p:nvPr/>
              </p:nvSpPr>
              <p:spPr bwMode="auto">
                <a:xfrm>
                  <a:off x="2540135" y="1927216"/>
                  <a:ext cx="928791"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5" name="Graphic 1044">
                  <a:extLst>
                    <a:ext uri="{FF2B5EF4-FFF2-40B4-BE49-F238E27FC236}">
                      <a16:creationId xmlns:a16="http://schemas.microsoft.com/office/drawing/2014/main" id="{D7757332-22A8-38ED-D001-23646ACE92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30488" y="1620295"/>
                  <a:ext cx="152400" cy="152400"/>
                </a:xfrm>
                <a:prstGeom prst="rect">
                  <a:avLst/>
                </a:prstGeom>
              </p:spPr>
            </p:pic>
            <p:pic>
              <p:nvPicPr>
                <p:cNvPr id="1046" name="Graphic 1045">
                  <a:extLst>
                    <a:ext uri="{FF2B5EF4-FFF2-40B4-BE49-F238E27FC236}">
                      <a16:creationId xmlns:a16="http://schemas.microsoft.com/office/drawing/2014/main" id="{39B39A62-B3D6-85AF-AA88-ABAD402B2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5222" y="2226855"/>
                  <a:ext cx="196110" cy="196110"/>
                </a:xfrm>
                <a:prstGeom prst="rect">
                  <a:avLst/>
                </a:prstGeom>
              </p:spPr>
            </p:pic>
            <p:pic>
              <p:nvPicPr>
                <p:cNvPr id="1048" name="Graphic 1047">
                  <a:extLst>
                    <a:ext uri="{FF2B5EF4-FFF2-40B4-BE49-F238E27FC236}">
                      <a16:creationId xmlns:a16="http://schemas.microsoft.com/office/drawing/2014/main" id="{2A57D470-8B85-479A-DF00-7929A85A892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82887" y="1968231"/>
                  <a:ext cx="201125" cy="201125"/>
                </a:xfrm>
                <a:prstGeom prst="rect">
                  <a:avLst/>
                </a:prstGeom>
              </p:spPr>
            </p:pic>
            <p:cxnSp>
              <p:nvCxnSpPr>
                <p:cNvPr id="1049" name="Straight Connector 1048">
                  <a:extLst>
                    <a:ext uri="{FF2B5EF4-FFF2-40B4-BE49-F238E27FC236}">
                      <a16:creationId xmlns:a16="http://schemas.microsoft.com/office/drawing/2014/main" id="{A470E273-D1C1-79FF-7529-A8281D98D8E2}"/>
                    </a:ext>
                  </a:extLst>
                </p:cNvPr>
                <p:cNvCxnSpPr>
                  <a:cxnSpLocks/>
                </p:cNvCxnSpPr>
                <p:nvPr/>
              </p:nvCxnSpPr>
              <p:spPr>
                <a:xfrm>
                  <a:off x="2614803" y="2179707"/>
                  <a:ext cx="70088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4E1888FA-E52B-6E83-2C92-E2053660FA7F}"/>
                    </a:ext>
                  </a:extLst>
                </p:cNvPr>
                <p:cNvSpPr txBox="1"/>
                <p:nvPr/>
              </p:nvSpPr>
              <p:spPr>
                <a:xfrm>
                  <a:off x="2823580" y="2007237"/>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sp>
              <p:nvSpPr>
                <p:cNvPr id="1053" name="Isosceles Triangle 1052">
                  <a:extLst>
                    <a:ext uri="{FF2B5EF4-FFF2-40B4-BE49-F238E27FC236}">
                      <a16:creationId xmlns:a16="http://schemas.microsoft.com/office/drawing/2014/main" id="{D5F53C23-36A8-B94A-4D0B-C6E462E2A328}"/>
                    </a:ext>
                  </a:extLst>
                </p:cNvPr>
                <p:cNvSpPr/>
                <p:nvPr/>
              </p:nvSpPr>
              <p:spPr bwMode="auto">
                <a:xfrm>
                  <a:off x="2582887"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54" name="Graphic 1053">
                  <a:extLst>
                    <a:ext uri="{FF2B5EF4-FFF2-40B4-BE49-F238E27FC236}">
                      <a16:creationId xmlns:a16="http://schemas.microsoft.com/office/drawing/2014/main" id="{4A264BD6-0709-A4F3-CD38-47102D4CB4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1115" y="2540499"/>
                  <a:ext cx="152400" cy="152400"/>
                </a:xfrm>
                <a:prstGeom prst="rect">
                  <a:avLst/>
                </a:prstGeom>
              </p:spPr>
            </p:pic>
            <p:cxnSp>
              <p:nvCxnSpPr>
                <p:cNvPr id="1058" name="Connector: Elbow 1057">
                  <a:extLst>
                    <a:ext uri="{FF2B5EF4-FFF2-40B4-BE49-F238E27FC236}">
                      <a16:creationId xmlns:a16="http://schemas.microsoft.com/office/drawing/2014/main" id="{D0A41C0A-E24E-E343-7777-B3CAC18BD7D0}"/>
                    </a:ext>
                  </a:extLst>
                </p:cNvPr>
                <p:cNvCxnSpPr>
                  <a:cxnSpLocks/>
                  <a:stCxn id="1082" idx="3"/>
                  <a:endCxn id="443" idx="6"/>
                </p:cNvCxnSpPr>
                <p:nvPr/>
              </p:nvCxnSpPr>
              <p:spPr>
                <a:xfrm flipH="1">
                  <a:off x="3138318" y="2326519"/>
                  <a:ext cx="204764" cy="509113"/>
                </a:xfrm>
                <a:prstGeom prst="bentConnector3">
                  <a:avLst>
                    <a:gd name="adj1" fmla="val -35663"/>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63" name="Rectangle: Rounded Corners 1062">
                  <a:extLst>
                    <a:ext uri="{FF2B5EF4-FFF2-40B4-BE49-F238E27FC236}">
                      <a16:creationId xmlns:a16="http://schemas.microsoft.com/office/drawing/2014/main" id="{7EE83CCD-DE1B-A16E-4138-6573517F0AE4}"/>
                    </a:ext>
                  </a:extLst>
                </p:cNvPr>
                <p:cNvSpPr/>
                <p:nvPr/>
              </p:nvSpPr>
              <p:spPr bwMode="auto">
                <a:xfrm>
                  <a:off x="3498623" y="1927216"/>
                  <a:ext cx="335637" cy="874026"/>
                </a:xfrm>
                <a:prstGeom prst="roundRect">
                  <a:avLst>
                    <a:gd name="adj" fmla="val 26460"/>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4" name="Graphic 1063">
                  <a:extLst>
                    <a:ext uri="{FF2B5EF4-FFF2-40B4-BE49-F238E27FC236}">
                      <a16:creationId xmlns:a16="http://schemas.microsoft.com/office/drawing/2014/main" id="{54EB0249-FF43-58E3-EA7D-D7993C6BA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3710" y="2226855"/>
                  <a:ext cx="196110" cy="196110"/>
                </a:xfrm>
                <a:prstGeom prst="rect">
                  <a:avLst/>
                </a:prstGeom>
              </p:spPr>
            </p:pic>
            <p:pic>
              <p:nvPicPr>
                <p:cNvPr id="1065" name="Graphic 1064">
                  <a:extLst>
                    <a:ext uri="{FF2B5EF4-FFF2-40B4-BE49-F238E27FC236}">
                      <a16:creationId xmlns:a16="http://schemas.microsoft.com/office/drawing/2014/main" id="{AA2B5775-1F93-D8BA-159E-42BFEB4DB0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41375" y="1968231"/>
                  <a:ext cx="201125" cy="201125"/>
                </a:xfrm>
                <a:prstGeom prst="rect">
                  <a:avLst/>
                </a:prstGeom>
              </p:spPr>
            </p:pic>
            <p:cxnSp>
              <p:nvCxnSpPr>
                <p:cNvPr id="1066" name="Straight Connector 1065">
                  <a:extLst>
                    <a:ext uri="{FF2B5EF4-FFF2-40B4-BE49-F238E27FC236}">
                      <a16:creationId xmlns:a16="http://schemas.microsoft.com/office/drawing/2014/main" id="{39C21211-8757-CE6F-9843-B08888E4C165}"/>
                    </a:ext>
                  </a:extLst>
                </p:cNvPr>
                <p:cNvCxnSpPr>
                  <a:cxnSpLocks/>
                </p:cNvCxnSpPr>
                <p:nvPr/>
              </p:nvCxnSpPr>
              <p:spPr>
                <a:xfrm>
                  <a:off x="3573291" y="2179707"/>
                  <a:ext cx="206529"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8" name="Isosceles Triangle 1067">
                  <a:extLst>
                    <a:ext uri="{FF2B5EF4-FFF2-40B4-BE49-F238E27FC236}">
                      <a16:creationId xmlns:a16="http://schemas.microsoft.com/office/drawing/2014/main" id="{EF3B65FB-CAE4-1E22-8365-0DB6C637DCDE}"/>
                    </a:ext>
                  </a:extLst>
                </p:cNvPr>
                <p:cNvSpPr/>
                <p:nvPr/>
              </p:nvSpPr>
              <p:spPr bwMode="auto">
                <a:xfrm>
                  <a:off x="3541375"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69" name="Graphic 1068">
                  <a:extLst>
                    <a:ext uri="{FF2B5EF4-FFF2-40B4-BE49-F238E27FC236}">
                      <a16:creationId xmlns:a16="http://schemas.microsoft.com/office/drawing/2014/main" id="{18F0530E-0C4C-961A-B54A-F9143433E9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9603" y="2540499"/>
                  <a:ext cx="152400" cy="152400"/>
                </a:xfrm>
                <a:prstGeom prst="rect">
                  <a:avLst/>
                </a:prstGeom>
              </p:spPr>
            </p:pic>
            <p:sp>
              <p:nvSpPr>
                <p:cNvPr id="1075" name="TextBox 1074">
                  <a:extLst>
                    <a:ext uri="{FF2B5EF4-FFF2-40B4-BE49-F238E27FC236}">
                      <a16:creationId xmlns:a16="http://schemas.microsoft.com/office/drawing/2014/main" id="{5DDA88AC-A3C8-61A6-2319-B43DDF6CDBA3}"/>
                    </a:ext>
                  </a:extLst>
                </p:cNvPr>
                <p:cNvSpPr txBox="1"/>
                <p:nvPr/>
              </p:nvSpPr>
              <p:spPr>
                <a:xfrm>
                  <a:off x="4535528" y="1182420"/>
                  <a:ext cx="542084" cy="61555"/>
                </a:xfrm>
                <a:prstGeom prst="rect">
                  <a:avLst/>
                </a:prstGeom>
                <a:noFill/>
              </p:spPr>
              <p:txBody>
                <a:bodyPr wrap="square" lIns="0" tIns="0" rIns="0" bIns="0" rtlCol="0">
                  <a:spAutoFit/>
                </a:bodyPr>
                <a:lstStyle/>
                <a:p>
                  <a:pPr algn="l"/>
                  <a:r>
                    <a:rPr lang="en-CA" sz="400" i="1">
                      <a:solidFill>
                        <a:schemeClr val="bg1"/>
                      </a:solidFill>
                      <a:latin typeface="+mj-lt"/>
                    </a:rPr>
                    <a:t>Metrics</a:t>
                  </a:r>
                  <a:endParaRPr lang="en-CA" sz="400" i="1" dirty="0" err="1">
                    <a:solidFill>
                      <a:schemeClr val="bg1"/>
                    </a:solidFill>
                    <a:latin typeface="+mj-lt"/>
                  </a:endParaRPr>
                </a:p>
              </p:txBody>
            </p:sp>
            <p:grpSp>
              <p:nvGrpSpPr>
                <p:cNvPr id="1081" name="Group 1080">
                  <a:extLst>
                    <a:ext uri="{FF2B5EF4-FFF2-40B4-BE49-F238E27FC236}">
                      <a16:creationId xmlns:a16="http://schemas.microsoft.com/office/drawing/2014/main" id="{83173B2E-5593-58E4-BD8C-1D78621FFDF6}"/>
                    </a:ext>
                  </a:extLst>
                </p:cNvPr>
                <p:cNvGrpSpPr/>
                <p:nvPr/>
              </p:nvGrpSpPr>
              <p:grpSpPr>
                <a:xfrm>
                  <a:off x="3009290" y="2236846"/>
                  <a:ext cx="333792" cy="179345"/>
                  <a:chOff x="6479853" y="982482"/>
                  <a:chExt cx="342567" cy="180773"/>
                </a:xfrm>
              </p:grpSpPr>
              <p:pic>
                <p:nvPicPr>
                  <p:cNvPr id="1082" name="Picture 18" descr="JVM Monitoring and Performance Management with Instana | IBM">
                    <a:extLst>
                      <a:ext uri="{FF2B5EF4-FFF2-40B4-BE49-F238E27FC236}">
                        <a16:creationId xmlns:a16="http://schemas.microsoft.com/office/drawing/2014/main" id="{A16D2D35-92EB-496C-669A-BEE61C43EF6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750" t="2" r="19624" b="-2"/>
                  <a:stretch>
                    <a:fillRect/>
                  </a:stretch>
                </p:blipFill>
                <p:spPr bwMode="auto">
                  <a:xfrm>
                    <a:off x="6621154" y="982482"/>
                    <a:ext cx="201266"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83" name="Graphic 1082">
                    <a:extLst>
                      <a:ext uri="{FF2B5EF4-FFF2-40B4-BE49-F238E27FC236}">
                        <a16:creationId xmlns:a16="http://schemas.microsoft.com/office/drawing/2014/main" id="{43C05F86-422A-3A62-0F51-A3EA7ACC3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pic>
              <p:nvPicPr>
                <p:cNvPr id="1084" name="Graphic 1083">
                  <a:extLst>
                    <a:ext uri="{FF2B5EF4-FFF2-40B4-BE49-F238E27FC236}">
                      <a16:creationId xmlns:a16="http://schemas.microsoft.com/office/drawing/2014/main" id="{3ED5F4C0-98A5-B8A6-5CCB-94E225D94C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48910" y="2645302"/>
                  <a:ext cx="152400" cy="152400"/>
                </a:xfrm>
                <a:prstGeom prst="rect">
                  <a:avLst/>
                </a:prstGeom>
              </p:spPr>
            </p:pic>
            <p:sp>
              <p:nvSpPr>
                <p:cNvPr id="1085" name="Rectangle 1084">
                  <a:extLst>
                    <a:ext uri="{FF2B5EF4-FFF2-40B4-BE49-F238E27FC236}">
                      <a16:creationId xmlns:a16="http://schemas.microsoft.com/office/drawing/2014/main" id="{7BBE28E9-5596-35AF-BAF2-37429541A6EF}"/>
                    </a:ext>
                  </a:extLst>
                </p:cNvPr>
                <p:cNvSpPr/>
                <p:nvPr/>
              </p:nvSpPr>
              <p:spPr bwMode="auto">
                <a:xfrm>
                  <a:off x="3981621" y="2084872"/>
                  <a:ext cx="69046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 . .</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192" name="TextBox 191">
                  <a:extLst>
                    <a:ext uri="{FF2B5EF4-FFF2-40B4-BE49-F238E27FC236}">
                      <a16:creationId xmlns:a16="http://schemas.microsoft.com/office/drawing/2014/main" id="{0F368D65-3A2C-1AAD-ED6A-77303E69BD6B}"/>
                    </a:ext>
                  </a:extLst>
                </p:cNvPr>
                <p:cNvSpPr txBox="1"/>
                <p:nvPr/>
              </p:nvSpPr>
              <p:spPr>
                <a:xfrm>
                  <a:off x="3983758" y="2310077"/>
                  <a:ext cx="722663" cy="184666"/>
                </a:xfrm>
                <a:prstGeom prst="rect">
                  <a:avLst/>
                </a:prstGeom>
                <a:noFill/>
              </p:spPr>
              <p:txBody>
                <a:bodyPr wrap="square" lIns="0" tIns="0" rIns="0" bIns="0" rtlCol="0">
                  <a:spAutoFit/>
                </a:bodyPr>
                <a:lstStyle/>
                <a:p>
                  <a:pPr algn="ctr"/>
                  <a:r>
                    <a:rPr lang="en-CA" sz="600">
                      <a:solidFill>
                        <a:schemeClr val="bg1"/>
                      </a:solidFill>
                    </a:rPr>
                    <a:t>(As many nodes as you like)</a:t>
                  </a:r>
                  <a:endParaRPr lang="en-CA" sz="600" dirty="0" err="1">
                    <a:solidFill>
                      <a:schemeClr val="bg1"/>
                    </a:solidFill>
                  </a:endParaRPr>
                </a:p>
              </p:txBody>
            </p:sp>
            <p:grpSp>
              <p:nvGrpSpPr>
                <p:cNvPr id="445" name="Group 444">
                  <a:extLst>
                    <a:ext uri="{FF2B5EF4-FFF2-40B4-BE49-F238E27FC236}">
                      <a16:creationId xmlns:a16="http://schemas.microsoft.com/office/drawing/2014/main" id="{319A61F0-9A05-9500-E6C7-1B1CE9A8EAEB}"/>
                    </a:ext>
                  </a:extLst>
                </p:cNvPr>
                <p:cNvGrpSpPr/>
                <p:nvPr/>
              </p:nvGrpSpPr>
              <p:grpSpPr>
                <a:xfrm>
                  <a:off x="2911801" y="2721820"/>
                  <a:ext cx="226517" cy="227624"/>
                  <a:chOff x="4487347" y="2297426"/>
                  <a:chExt cx="310055" cy="311570"/>
                </a:xfrm>
              </p:grpSpPr>
              <p:sp>
                <p:nvSpPr>
                  <p:cNvPr id="443" name="Oval 442">
                    <a:extLst>
                      <a:ext uri="{FF2B5EF4-FFF2-40B4-BE49-F238E27FC236}">
                        <a16:creationId xmlns:a16="http://schemas.microsoft.com/office/drawing/2014/main" id="{ED0CC9E0-09D9-6175-E0BF-1CF20B535047}"/>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4" name="Picture 20" descr="OpenTelemetry - CNCF · GitHub">
                    <a:extLst>
                      <a:ext uri="{FF2B5EF4-FFF2-40B4-BE49-F238E27FC236}">
                        <a16:creationId xmlns:a16="http://schemas.microsoft.com/office/drawing/2014/main" id="{4FD99277-B9CF-FEBB-0250-8DC7678A124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9" name="Group 1088">
                  <a:extLst>
                    <a:ext uri="{FF2B5EF4-FFF2-40B4-BE49-F238E27FC236}">
                      <a16:creationId xmlns:a16="http://schemas.microsoft.com/office/drawing/2014/main" id="{3BEA82F2-C9CA-8A38-CDB9-EAB31476AA0C}"/>
                    </a:ext>
                  </a:extLst>
                </p:cNvPr>
                <p:cNvGrpSpPr/>
                <p:nvPr/>
              </p:nvGrpSpPr>
              <p:grpSpPr>
                <a:xfrm>
                  <a:off x="4616856" y="1362571"/>
                  <a:ext cx="226517" cy="227624"/>
                  <a:chOff x="4487347" y="2297426"/>
                  <a:chExt cx="310055" cy="311570"/>
                </a:xfrm>
              </p:grpSpPr>
              <p:sp>
                <p:nvSpPr>
                  <p:cNvPr id="1090" name="Oval 1089">
                    <a:extLst>
                      <a:ext uri="{FF2B5EF4-FFF2-40B4-BE49-F238E27FC236}">
                        <a16:creationId xmlns:a16="http://schemas.microsoft.com/office/drawing/2014/main" id="{1E12C88A-79DD-6DE4-B8A2-FA969A9DC9DE}"/>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1" name="Picture 20" descr="OpenTelemetry - CNCF · GitHub">
                    <a:extLst>
                      <a:ext uri="{FF2B5EF4-FFF2-40B4-BE49-F238E27FC236}">
                        <a16:creationId xmlns:a16="http://schemas.microsoft.com/office/drawing/2014/main" id="{7BD27528-5E1A-363E-8B35-38E82BB8624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94" name="Graphic 1093">
                  <a:extLst>
                    <a:ext uri="{FF2B5EF4-FFF2-40B4-BE49-F238E27FC236}">
                      <a16:creationId xmlns:a16="http://schemas.microsoft.com/office/drawing/2014/main" id="{8A1A1A0C-F62F-2538-BC1D-254399C941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80763" y="1025144"/>
                  <a:ext cx="132518" cy="132518"/>
                </a:xfrm>
                <a:prstGeom prst="rect">
                  <a:avLst/>
                </a:prstGeom>
              </p:spPr>
            </p:pic>
            <p:pic>
              <p:nvPicPr>
                <p:cNvPr id="1105" name="Graphic 1104">
                  <a:extLst>
                    <a:ext uri="{FF2B5EF4-FFF2-40B4-BE49-F238E27FC236}">
                      <a16:creationId xmlns:a16="http://schemas.microsoft.com/office/drawing/2014/main" id="{73E13BD3-8DBC-15DD-1627-A4C2C570EC6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20967" y="1279852"/>
                  <a:ext cx="190500" cy="190500"/>
                </a:xfrm>
                <a:prstGeom prst="rect">
                  <a:avLst/>
                </a:prstGeom>
              </p:spPr>
            </p:pic>
            <p:cxnSp>
              <p:nvCxnSpPr>
                <p:cNvPr id="1107" name="Connector: Elbow 1106">
                  <a:extLst>
                    <a:ext uri="{FF2B5EF4-FFF2-40B4-BE49-F238E27FC236}">
                      <a16:creationId xmlns:a16="http://schemas.microsoft.com/office/drawing/2014/main" id="{6610F458-5B39-82E9-6BD8-B49C266C5962}"/>
                    </a:ext>
                  </a:extLst>
                </p:cNvPr>
                <p:cNvCxnSpPr>
                  <a:cxnSpLocks/>
                  <a:stCxn id="185" idx="3"/>
                  <a:endCxn id="1090" idx="4"/>
                </p:cNvCxnSpPr>
                <p:nvPr/>
              </p:nvCxnSpPr>
              <p:spPr>
                <a:xfrm flipV="1">
                  <a:off x="4182446" y="1590195"/>
                  <a:ext cx="547669" cy="140984"/>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110" name="TextBox 1109">
                  <a:extLst>
                    <a:ext uri="{FF2B5EF4-FFF2-40B4-BE49-F238E27FC236}">
                      <a16:creationId xmlns:a16="http://schemas.microsoft.com/office/drawing/2014/main" id="{425352C1-562F-BF11-FE55-C7D8C7107DEF}"/>
                    </a:ext>
                  </a:extLst>
                </p:cNvPr>
                <p:cNvSpPr txBox="1"/>
                <p:nvPr/>
              </p:nvSpPr>
              <p:spPr>
                <a:xfrm>
                  <a:off x="4249896" y="1655824"/>
                  <a:ext cx="542084" cy="61555"/>
                </a:xfrm>
                <a:prstGeom prst="rect">
                  <a:avLst/>
                </a:prstGeom>
                <a:noFill/>
              </p:spPr>
              <p:txBody>
                <a:bodyPr wrap="square" lIns="0" tIns="0" rIns="0" bIns="0" rtlCol="0">
                  <a:spAutoFit/>
                </a:bodyPr>
                <a:lstStyle/>
                <a:p>
                  <a:pPr algn="l"/>
                  <a:r>
                    <a:rPr lang="en-CA" sz="400" i="1">
                      <a:solidFill>
                        <a:schemeClr val="bg1"/>
                      </a:solidFill>
                      <a:latin typeface="+mj-lt"/>
                    </a:rPr>
                    <a:t>Background Thread</a:t>
                  </a:r>
                  <a:endParaRPr lang="en-CA" sz="400" i="1" dirty="0" err="1">
                    <a:solidFill>
                      <a:schemeClr val="bg1"/>
                    </a:solidFill>
                    <a:latin typeface="+mj-lt"/>
                  </a:endParaRPr>
                </a:p>
              </p:txBody>
            </p:sp>
            <p:pic>
              <p:nvPicPr>
                <p:cNvPr id="1112" name="Graphic 1111">
                  <a:extLst>
                    <a:ext uri="{FF2B5EF4-FFF2-40B4-BE49-F238E27FC236}">
                      <a16:creationId xmlns:a16="http://schemas.microsoft.com/office/drawing/2014/main" id="{C5D663BB-0173-61C4-DD27-FE60073811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412187" y="1542499"/>
                  <a:ext cx="88185" cy="88185"/>
                </a:xfrm>
                <a:prstGeom prst="rect">
                  <a:avLst/>
                </a:prstGeom>
              </p:spPr>
            </p:pic>
            <p:pic>
              <p:nvPicPr>
                <p:cNvPr id="1117" name="Graphic 1116">
                  <a:extLst>
                    <a:ext uri="{FF2B5EF4-FFF2-40B4-BE49-F238E27FC236}">
                      <a16:creationId xmlns:a16="http://schemas.microsoft.com/office/drawing/2014/main" id="{A3715FB9-9F3B-4DAA-1012-98B8F638AE0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82777" y="2568496"/>
                  <a:ext cx="88185" cy="88185"/>
                </a:xfrm>
                <a:prstGeom prst="rect">
                  <a:avLst/>
                </a:prstGeom>
              </p:spPr>
            </p:pic>
            <p:sp>
              <p:nvSpPr>
                <p:cNvPr id="1118" name="Rectangle: Rounded Corners 1117">
                  <a:extLst>
                    <a:ext uri="{FF2B5EF4-FFF2-40B4-BE49-F238E27FC236}">
                      <a16:creationId xmlns:a16="http://schemas.microsoft.com/office/drawing/2014/main" id="{4684029F-F30E-8F4F-EA36-951593250433}"/>
                    </a:ext>
                  </a:extLst>
                </p:cNvPr>
                <p:cNvSpPr/>
                <p:nvPr/>
              </p:nvSpPr>
              <p:spPr bwMode="auto">
                <a:xfrm>
                  <a:off x="4923539" y="220028"/>
                  <a:ext cx="2521477" cy="1748204"/>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9" name="Rectangle: Rounded Corners 1118">
                  <a:extLst>
                    <a:ext uri="{FF2B5EF4-FFF2-40B4-BE49-F238E27FC236}">
                      <a16:creationId xmlns:a16="http://schemas.microsoft.com/office/drawing/2014/main" id="{731179F8-E1EE-14D7-EE77-62140E2F270E}"/>
                    </a:ext>
                  </a:extLst>
                </p:cNvPr>
                <p:cNvSpPr/>
                <p:nvPr/>
              </p:nvSpPr>
              <p:spPr bwMode="auto">
                <a:xfrm>
                  <a:off x="4996905" y="659049"/>
                  <a:ext cx="2368109" cy="126816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0" name="Rectangle: Rounded Corners 1119">
                  <a:extLst>
                    <a:ext uri="{FF2B5EF4-FFF2-40B4-BE49-F238E27FC236}">
                      <a16:creationId xmlns:a16="http://schemas.microsoft.com/office/drawing/2014/main" id="{5369391C-C9B1-304C-7D32-17BAC6E884F9}"/>
                    </a:ext>
                  </a:extLst>
                </p:cNvPr>
                <p:cNvSpPr/>
                <p:nvPr/>
              </p:nvSpPr>
              <p:spPr bwMode="auto">
                <a:xfrm>
                  <a:off x="5065932"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1" name="TextBox 1120">
                  <a:extLst>
                    <a:ext uri="{FF2B5EF4-FFF2-40B4-BE49-F238E27FC236}">
                      <a16:creationId xmlns:a16="http://schemas.microsoft.com/office/drawing/2014/main" id="{22195B11-B1D0-CF9B-9AB3-4D7FA1C2C753}"/>
                    </a:ext>
                  </a:extLst>
                </p:cNvPr>
                <p:cNvSpPr txBox="1"/>
                <p:nvPr/>
              </p:nvSpPr>
              <p:spPr>
                <a:xfrm>
                  <a:off x="5457517"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App Hosting Provider</a:t>
                  </a:r>
                  <a:endParaRPr lang="en-CA" sz="800" dirty="0" err="1">
                    <a:solidFill>
                      <a:schemeClr val="bg1"/>
                    </a:solidFill>
                    <a:latin typeface="+mj-lt"/>
                  </a:endParaRPr>
                </a:p>
              </p:txBody>
            </p:sp>
            <p:sp>
              <p:nvSpPr>
                <p:cNvPr id="1122" name="TextBox 1121">
                  <a:extLst>
                    <a:ext uri="{FF2B5EF4-FFF2-40B4-BE49-F238E27FC236}">
                      <a16:creationId xmlns:a16="http://schemas.microsoft.com/office/drawing/2014/main" id="{FC82882B-1441-560B-A5B5-9D411A1FCF17}"/>
                    </a:ext>
                  </a:extLst>
                </p:cNvPr>
                <p:cNvSpPr txBox="1"/>
                <p:nvPr/>
              </p:nvSpPr>
              <p:spPr>
                <a:xfrm>
                  <a:off x="5457517" y="433555"/>
                  <a:ext cx="1361114" cy="107722"/>
                </a:xfrm>
                <a:prstGeom prst="rect">
                  <a:avLst/>
                </a:prstGeom>
                <a:noFill/>
              </p:spPr>
              <p:txBody>
                <a:bodyPr wrap="square" lIns="0" tIns="0" rIns="0" bIns="0" rtlCol="0">
                  <a:spAutoFit/>
                </a:bodyPr>
                <a:lstStyle/>
                <a:p>
                  <a:r>
                    <a:rPr lang="en-CA" sz="700">
                      <a:solidFill>
                        <a:schemeClr val="bg1"/>
                      </a:solidFill>
                    </a:rPr>
                    <a:t>Including docker on your laptop</a:t>
                  </a:r>
                  <a:endParaRPr lang="en-CA" sz="700" dirty="0" err="1">
                    <a:solidFill>
                      <a:schemeClr val="bg1"/>
                    </a:solidFill>
                  </a:endParaRPr>
                </a:p>
              </p:txBody>
            </p:sp>
            <p:sp>
              <p:nvSpPr>
                <p:cNvPr id="1124" name="TextBox 1123">
                  <a:extLst>
                    <a:ext uri="{FF2B5EF4-FFF2-40B4-BE49-F238E27FC236}">
                      <a16:creationId xmlns:a16="http://schemas.microsoft.com/office/drawing/2014/main" id="{B398E4D5-0A61-0ED8-3FE4-299F7B4B003D}"/>
                    </a:ext>
                  </a:extLst>
                </p:cNvPr>
                <p:cNvSpPr txBox="1"/>
                <p:nvPr/>
              </p:nvSpPr>
              <p:spPr>
                <a:xfrm>
                  <a:off x="5320712" y="751264"/>
                  <a:ext cx="1996472" cy="123111"/>
                </a:xfrm>
                <a:prstGeom prst="rect">
                  <a:avLst/>
                </a:prstGeom>
                <a:noFill/>
              </p:spPr>
              <p:txBody>
                <a:bodyPr wrap="square" lIns="0" tIns="0" rIns="0" bIns="0" rtlCol="0">
                  <a:spAutoFit/>
                </a:bodyPr>
                <a:lstStyle/>
                <a:p>
                  <a:pPr algn="l"/>
                  <a:r>
                    <a:rPr lang="en-CA" sz="800">
                      <a:solidFill>
                        <a:schemeClr val="bg1"/>
                      </a:solidFill>
                      <a:latin typeface="+mj-lt"/>
                    </a:rPr>
                    <a:t>An OpenTelemetry Collector Deployment</a:t>
                  </a:r>
                  <a:endParaRPr lang="en-CA" sz="800" dirty="0" err="1">
                    <a:solidFill>
                      <a:schemeClr val="bg1"/>
                    </a:solidFill>
                    <a:latin typeface="+mj-lt"/>
                  </a:endParaRPr>
                </a:p>
              </p:txBody>
            </p:sp>
            <p:cxnSp>
              <p:nvCxnSpPr>
                <p:cNvPr id="1125" name="Straight Connector 1124">
                  <a:extLst>
                    <a:ext uri="{FF2B5EF4-FFF2-40B4-BE49-F238E27FC236}">
                      <a16:creationId xmlns:a16="http://schemas.microsoft.com/office/drawing/2014/main" id="{8DDF7FC1-0069-7E56-375A-CC73685A19CF}"/>
                    </a:ext>
                  </a:extLst>
                </p:cNvPr>
                <p:cNvCxnSpPr>
                  <a:cxnSpLocks/>
                </p:cNvCxnSpPr>
                <p:nvPr/>
              </p:nvCxnSpPr>
              <p:spPr>
                <a:xfrm>
                  <a:off x="5167842"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26" name="Graphic 1125">
                  <a:extLst>
                    <a:ext uri="{FF2B5EF4-FFF2-40B4-BE49-F238E27FC236}">
                      <a16:creationId xmlns:a16="http://schemas.microsoft.com/office/drawing/2014/main" id="{052CB711-491E-DB32-38CF-286C7927E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189" y="1083874"/>
                  <a:ext cx="168524" cy="168524"/>
                </a:xfrm>
                <a:prstGeom prst="rect">
                  <a:avLst/>
                </a:prstGeom>
              </p:spPr>
            </p:pic>
            <p:pic>
              <p:nvPicPr>
                <p:cNvPr id="1130" name="Picture 16">
                  <a:extLst>
                    <a:ext uri="{FF2B5EF4-FFF2-40B4-BE49-F238E27FC236}">
                      <a16:creationId xmlns:a16="http://schemas.microsoft.com/office/drawing/2014/main" id="{D8A67CA6-D185-8836-C724-1BBA88B53B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5988" y="320859"/>
                  <a:ext cx="189899" cy="184481"/>
                </a:xfrm>
                <a:prstGeom prst="rect">
                  <a:avLst/>
                </a:prstGeom>
                <a:noFill/>
                <a:extLst>
                  <a:ext uri="{909E8E84-426E-40DD-AFC4-6F175D3DCCD1}">
                    <a14:hiddenFill xmlns:a14="http://schemas.microsoft.com/office/drawing/2010/main">
                      <a:solidFill>
                        <a:srgbClr val="FFFFFF"/>
                      </a:solidFill>
                    </a14:hiddenFill>
                  </a:ext>
                </a:extLst>
              </p:spPr>
            </p:pic>
            <p:sp>
              <p:nvSpPr>
                <p:cNvPr id="1132" name="TextBox 1131">
                  <a:extLst>
                    <a:ext uri="{FF2B5EF4-FFF2-40B4-BE49-F238E27FC236}">
                      <a16:creationId xmlns:a16="http://schemas.microsoft.com/office/drawing/2014/main" id="{3BE41852-3DBB-3BAF-7259-E9AB3D1D3830}"/>
                    </a:ext>
                  </a:extLst>
                </p:cNvPr>
                <p:cNvSpPr txBox="1"/>
                <p:nvPr/>
              </p:nvSpPr>
              <p:spPr>
                <a:xfrm>
                  <a:off x="5379776"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Collector Process</a:t>
                  </a:r>
                  <a:endParaRPr lang="en-CA" sz="800" dirty="0" err="1">
                    <a:solidFill>
                      <a:schemeClr val="bg1"/>
                    </a:solidFill>
                    <a:latin typeface="+mj-lt"/>
                  </a:endParaRPr>
                </a:p>
              </p:txBody>
            </p:sp>
            <p:pic>
              <p:nvPicPr>
                <p:cNvPr id="1182" name="Graphic 1181">
                  <a:extLst>
                    <a:ext uri="{FF2B5EF4-FFF2-40B4-BE49-F238E27FC236}">
                      <a16:creationId xmlns:a16="http://schemas.microsoft.com/office/drawing/2014/main" id="{4AB65B5B-6EB5-3BEB-8D40-161378DABB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204402" y="326462"/>
                  <a:ext cx="189899" cy="189899"/>
                </a:xfrm>
                <a:prstGeom prst="rect">
                  <a:avLst/>
                </a:prstGeom>
              </p:spPr>
            </p:pic>
            <p:grpSp>
              <p:nvGrpSpPr>
                <p:cNvPr id="1184" name="Group 1183">
                  <a:extLst>
                    <a:ext uri="{FF2B5EF4-FFF2-40B4-BE49-F238E27FC236}">
                      <a16:creationId xmlns:a16="http://schemas.microsoft.com/office/drawing/2014/main" id="{E86300CE-5917-8A6E-C70B-47AC271170DD}"/>
                    </a:ext>
                  </a:extLst>
                </p:cNvPr>
                <p:cNvGrpSpPr/>
                <p:nvPr/>
              </p:nvGrpSpPr>
              <p:grpSpPr>
                <a:xfrm>
                  <a:off x="5046365" y="722133"/>
                  <a:ext cx="226517" cy="227624"/>
                  <a:chOff x="4487347" y="2297426"/>
                  <a:chExt cx="310055" cy="311570"/>
                </a:xfrm>
              </p:grpSpPr>
              <p:sp>
                <p:nvSpPr>
                  <p:cNvPr id="1185" name="Oval 1184">
                    <a:extLst>
                      <a:ext uri="{FF2B5EF4-FFF2-40B4-BE49-F238E27FC236}">
                        <a16:creationId xmlns:a16="http://schemas.microsoft.com/office/drawing/2014/main" id="{9E8F75A7-051E-14B6-960A-24510D1AEAF1}"/>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6" name="Picture 20" descr="OpenTelemetry - CNCF · GitHub">
                    <a:extLst>
                      <a:ext uri="{FF2B5EF4-FFF2-40B4-BE49-F238E27FC236}">
                        <a16:creationId xmlns:a16="http://schemas.microsoft.com/office/drawing/2014/main" id="{5E2662CD-4220-20B2-46B3-E5AB493887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sp>
              <p:nvSpPr>
                <p:cNvPr id="1187" name="Rectangle: Rounded Corners 1186">
                  <a:extLst>
                    <a:ext uri="{FF2B5EF4-FFF2-40B4-BE49-F238E27FC236}">
                      <a16:creationId xmlns:a16="http://schemas.microsoft.com/office/drawing/2014/main" id="{A8672D63-1C32-A093-B61E-AC8AF24DA843}"/>
                    </a:ext>
                  </a:extLst>
                </p:cNvPr>
                <p:cNvSpPr/>
                <p:nvPr/>
              </p:nvSpPr>
              <p:spPr bwMode="auto">
                <a:xfrm>
                  <a:off x="4923539" y="2017688"/>
                  <a:ext cx="2521477" cy="9541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8" name="Rectangle: Rounded Corners 1187">
                  <a:extLst>
                    <a:ext uri="{FF2B5EF4-FFF2-40B4-BE49-F238E27FC236}">
                      <a16:creationId xmlns:a16="http://schemas.microsoft.com/office/drawing/2014/main" id="{B45F98A5-4FEC-31B5-EABA-27C1C6C50496}"/>
                    </a:ext>
                  </a:extLst>
                </p:cNvPr>
                <p:cNvSpPr/>
                <p:nvPr/>
              </p:nvSpPr>
              <p:spPr bwMode="auto">
                <a:xfrm>
                  <a:off x="4996905" y="2375344"/>
                  <a:ext cx="2368109"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9" name="Rectangle: Rounded Corners 1188">
                  <a:extLst>
                    <a:ext uri="{FF2B5EF4-FFF2-40B4-BE49-F238E27FC236}">
                      <a16:creationId xmlns:a16="http://schemas.microsoft.com/office/drawing/2014/main" id="{5E24BB23-3559-BA2D-EFE9-10A5E4ABA447}"/>
                    </a:ext>
                  </a:extLst>
                </p:cNvPr>
                <p:cNvSpPr/>
                <p:nvPr/>
              </p:nvSpPr>
              <p:spPr bwMode="auto">
                <a:xfrm>
                  <a:off x="5070695" y="2447872"/>
                  <a:ext cx="2217042"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1" name="Picture 22" descr="Microsoft OneLake – the foundation of Fabric | Comset ...">
                  <a:extLst>
                    <a:ext uri="{FF2B5EF4-FFF2-40B4-BE49-F238E27FC236}">
                      <a16:creationId xmlns:a16="http://schemas.microsoft.com/office/drawing/2014/main" id="{1DD86F78-F311-65C0-212C-2F635DA34AB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95988" y="2054452"/>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202" name="TextBox 1201">
                  <a:extLst>
                    <a:ext uri="{FF2B5EF4-FFF2-40B4-BE49-F238E27FC236}">
                      <a16:creationId xmlns:a16="http://schemas.microsoft.com/office/drawing/2014/main" id="{2D8C610D-0249-BA15-D5A9-279E46697DB9}"/>
                    </a:ext>
                  </a:extLst>
                </p:cNvPr>
                <p:cNvSpPr txBox="1"/>
                <p:nvPr/>
              </p:nvSpPr>
              <p:spPr>
                <a:xfrm>
                  <a:off x="5306501" y="2052696"/>
                  <a:ext cx="1361114"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sp>
              <p:nvSpPr>
                <p:cNvPr id="1203" name="TextBox 1202">
                  <a:extLst>
                    <a:ext uri="{FF2B5EF4-FFF2-40B4-BE49-F238E27FC236}">
                      <a16:creationId xmlns:a16="http://schemas.microsoft.com/office/drawing/2014/main" id="{A93C7C79-B9EC-B25C-5C4B-67617761134D}"/>
                    </a:ext>
                  </a:extLst>
                </p:cNvPr>
                <p:cNvSpPr txBox="1"/>
                <p:nvPr/>
              </p:nvSpPr>
              <p:spPr>
                <a:xfrm>
                  <a:off x="5306501" y="2186796"/>
                  <a:ext cx="1742024" cy="107722"/>
                </a:xfrm>
                <a:prstGeom prst="rect">
                  <a:avLst/>
                </a:prstGeom>
                <a:noFill/>
              </p:spPr>
              <p:txBody>
                <a:bodyPr wrap="square" lIns="0" tIns="0" rIns="0" bIns="0" rtlCol="0">
                  <a:spAutoFit/>
                </a:bodyPr>
                <a:lstStyle/>
                <a:p>
                  <a:r>
                    <a:rPr lang="en-CA" sz="700">
                      <a:solidFill>
                        <a:schemeClr val="bg1"/>
                      </a:solidFill>
                    </a:rPr>
                    <a:t>Or any other Cheap Storage Provider</a:t>
                  </a:r>
                  <a:endParaRPr lang="en-CA" sz="700" dirty="0" err="1">
                    <a:solidFill>
                      <a:schemeClr val="bg1"/>
                    </a:solidFill>
                  </a:endParaRPr>
                </a:p>
              </p:txBody>
            </p:sp>
            <p:pic>
              <p:nvPicPr>
                <p:cNvPr id="1204" name="Picture 24" descr="Index of /images">
                  <a:extLst>
                    <a:ext uri="{FF2B5EF4-FFF2-40B4-BE49-F238E27FC236}">
                      <a16:creationId xmlns:a16="http://schemas.microsoft.com/office/drawing/2014/main" id="{0CA9A4F7-901B-A7A8-376A-D24204B35C7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53068" y="2325691"/>
                  <a:ext cx="1141434" cy="618850"/>
                </a:xfrm>
                <a:prstGeom prst="rect">
                  <a:avLst/>
                </a:prstGeom>
                <a:noFill/>
                <a:extLst>
                  <a:ext uri="{909E8E84-426E-40DD-AFC4-6F175D3DCCD1}">
                    <a14:hiddenFill xmlns:a14="http://schemas.microsoft.com/office/drawing/2010/main">
                      <a:solidFill>
                        <a:srgbClr val="FFFFFF"/>
                      </a:solidFill>
                    </a14:hiddenFill>
                  </a:ext>
                </a:extLst>
              </p:spPr>
            </p:pic>
            <p:pic>
              <p:nvPicPr>
                <p:cNvPr id="1206" name="Graphic 1205">
                  <a:extLst>
                    <a:ext uri="{FF2B5EF4-FFF2-40B4-BE49-F238E27FC236}">
                      <a16:creationId xmlns:a16="http://schemas.microsoft.com/office/drawing/2014/main" id="{3BE74155-F262-5274-7B7F-838CB30A81F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995027" y="1464605"/>
                  <a:ext cx="211656" cy="211656"/>
                </a:xfrm>
                <a:prstGeom prst="rect">
                  <a:avLst/>
                </a:prstGeom>
              </p:spPr>
            </p:pic>
            <p:pic>
              <p:nvPicPr>
                <p:cNvPr id="1209" name="Graphic 1208">
                  <a:extLst>
                    <a:ext uri="{FF2B5EF4-FFF2-40B4-BE49-F238E27FC236}">
                      <a16:creationId xmlns:a16="http://schemas.microsoft.com/office/drawing/2014/main" id="{F8DD3FE4-3179-DF57-65BD-1A73410B5C7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183520" y="1444008"/>
                  <a:ext cx="211656" cy="211656"/>
                </a:xfrm>
                <a:prstGeom prst="rect">
                  <a:avLst/>
                </a:prstGeom>
              </p:spPr>
            </p:pic>
            <p:pic>
              <p:nvPicPr>
                <p:cNvPr id="1211" name="Graphic 1210">
                  <a:extLst>
                    <a:ext uri="{FF2B5EF4-FFF2-40B4-BE49-F238E27FC236}">
                      <a16:creationId xmlns:a16="http://schemas.microsoft.com/office/drawing/2014/main" id="{CD02F964-4596-193C-3F4F-FA5AAFAE29B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73330" y="1439338"/>
                  <a:ext cx="211656" cy="211656"/>
                </a:xfrm>
                <a:prstGeom prst="rect">
                  <a:avLst/>
                </a:prstGeom>
              </p:spPr>
            </p:pic>
            <p:cxnSp>
              <p:nvCxnSpPr>
                <p:cNvPr id="1212" name="Straight Arrow Connector 1211">
                  <a:extLst>
                    <a:ext uri="{FF2B5EF4-FFF2-40B4-BE49-F238E27FC236}">
                      <a16:creationId xmlns:a16="http://schemas.microsoft.com/office/drawing/2014/main" id="{C3BD34E0-4C31-139D-65E0-64516C7383B5}"/>
                    </a:ext>
                  </a:extLst>
                </p:cNvPr>
                <p:cNvCxnSpPr>
                  <a:cxnSpLocks/>
                </p:cNvCxnSpPr>
                <p:nvPr/>
              </p:nvCxnSpPr>
              <p:spPr>
                <a:xfrm>
                  <a:off x="5445753" y="1545866"/>
                  <a:ext cx="478483"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cxnSp>
              <p:nvCxnSpPr>
                <p:cNvPr id="1214" name="Straight Arrow Connector 1213">
                  <a:extLst>
                    <a:ext uri="{FF2B5EF4-FFF2-40B4-BE49-F238E27FC236}">
                      <a16:creationId xmlns:a16="http://schemas.microsoft.com/office/drawing/2014/main" id="{C666448D-855D-8A9C-FDE5-52BC73736D53}"/>
                    </a:ext>
                  </a:extLst>
                </p:cNvPr>
                <p:cNvCxnSpPr>
                  <a:cxnSpLocks/>
                </p:cNvCxnSpPr>
                <p:nvPr/>
              </p:nvCxnSpPr>
              <p:spPr>
                <a:xfrm>
                  <a:off x="6216019" y="1554924"/>
                  <a:ext cx="50831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216" name="TextBox 1215">
                  <a:extLst>
                    <a:ext uri="{FF2B5EF4-FFF2-40B4-BE49-F238E27FC236}">
                      <a16:creationId xmlns:a16="http://schemas.microsoft.com/office/drawing/2014/main" id="{DECF95B5-87EE-EA64-0A49-839EB1DF406D}"/>
                    </a:ext>
                  </a:extLst>
                </p:cNvPr>
                <p:cNvSpPr txBox="1"/>
                <p:nvPr/>
              </p:nvSpPr>
              <p:spPr>
                <a:xfrm>
                  <a:off x="5111415" y="1655712"/>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217" name="TextBox 1216">
                  <a:extLst>
                    <a:ext uri="{FF2B5EF4-FFF2-40B4-BE49-F238E27FC236}">
                      <a16:creationId xmlns:a16="http://schemas.microsoft.com/office/drawing/2014/main" id="{DE05409E-3DCA-FAEB-0B4F-336478F80907}"/>
                    </a:ext>
                  </a:extLst>
                </p:cNvPr>
                <p:cNvSpPr txBox="1"/>
                <p:nvPr/>
              </p:nvSpPr>
              <p:spPr>
                <a:xfrm>
                  <a:off x="5905195" y="1694201"/>
                  <a:ext cx="358116" cy="76944"/>
                </a:xfrm>
                <a:prstGeom prst="rect">
                  <a:avLst/>
                </a:prstGeom>
                <a:noFill/>
              </p:spPr>
              <p:txBody>
                <a:bodyPr wrap="square" lIns="0" tIns="0" rIns="0" bIns="0" rtlCol="0">
                  <a:spAutoFit/>
                </a:bodyPr>
                <a:lstStyle/>
                <a:p>
                  <a:pPr algn="ctr"/>
                  <a:r>
                    <a:rPr lang="en-CA" sz="500">
                      <a:solidFill>
                        <a:schemeClr val="bg1"/>
                      </a:solidFill>
                      <a:latin typeface="+mj-lt"/>
                    </a:rPr>
                    <a:t>Processor</a:t>
                  </a:r>
                  <a:endParaRPr lang="en-CA" sz="500" dirty="0" err="1">
                    <a:solidFill>
                      <a:schemeClr val="bg1"/>
                    </a:solidFill>
                    <a:latin typeface="+mj-lt"/>
                  </a:endParaRPr>
                </a:p>
              </p:txBody>
            </p:sp>
            <p:sp>
              <p:nvSpPr>
                <p:cNvPr id="1218" name="TextBox 1217">
                  <a:extLst>
                    <a:ext uri="{FF2B5EF4-FFF2-40B4-BE49-F238E27FC236}">
                      <a16:creationId xmlns:a16="http://schemas.microsoft.com/office/drawing/2014/main" id="{620467B2-1BCF-D979-C6B8-81CCDCB2850F}"/>
                    </a:ext>
                  </a:extLst>
                </p:cNvPr>
                <p:cNvSpPr txBox="1"/>
                <p:nvPr/>
              </p:nvSpPr>
              <p:spPr>
                <a:xfrm>
                  <a:off x="6710471" y="1691822"/>
                  <a:ext cx="358116" cy="153888"/>
                </a:xfrm>
                <a:prstGeom prst="rect">
                  <a:avLst/>
                </a:prstGeom>
                <a:noFill/>
              </p:spPr>
              <p:txBody>
                <a:bodyPr wrap="square" lIns="0" tIns="0" rIns="0" bIns="0" rtlCol="0">
                  <a:spAutoFit/>
                </a:bodyPr>
                <a:lstStyle/>
                <a:p>
                  <a:pPr algn="ctr"/>
                  <a:r>
                    <a:rPr lang="en-CA" sz="500">
                      <a:solidFill>
                        <a:schemeClr val="bg1"/>
                      </a:solidFill>
                      <a:latin typeface="+mj-lt"/>
                    </a:rPr>
                    <a:t>Exporter</a:t>
                  </a:r>
                  <a:br>
                    <a:rPr lang="en-CA" sz="500">
                      <a:solidFill>
                        <a:schemeClr val="bg1"/>
                      </a:solidFill>
                      <a:latin typeface="+mj-lt"/>
                    </a:rPr>
                  </a:br>
                  <a:r>
                    <a:rPr lang="en-CA" sz="500">
                      <a:solidFill>
                        <a:schemeClr val="bg1"/>
                      </a:solidFill>
                      <a:latin typeface="+mj-lt"/>
                    </a:rPr>
                    <a:t>(Batched)</a:t>
                  </a:r>
                  <a:endParaRPr lang="en-CA" sz="500" dirty="0" err="1">
                    <a:solidFill>
                      <a:schemeClr val="bg1"/>
                    </a:solidFill>
                    <a:latin typeface="+mj-lt"/>
                  </a:endParaRPr>
                </a:p>
              </p:txBody>
            </p:sp>
            <p:cxnSp>
              <p:nvCxnSpPr>
                <p:cNvPr id="1219" name="Connector: Elbow 1218">
                  <a:extLst>
                    <a:ext uri="{FF2B5EF4-FFF2-40B4-BE49-F238E27FC236}">
                      <a16:creationId xmlns:a16="http://schemas.microsoft.com/office/drawing/2014/main" id="{5DD18765-6FE0-FFD3-6EF3-C83A95E16A89}"/>
                    </a:ext>
                  </a:extLst>
                </p:cNvPr>
                <p:cNvCxnSpPr>
                  <a:cxnSpLocks/>
                  <a:stCxn id="1211" idx="3"/>
                  <a:endCxn id="1204" idx="3"/>
                </p:cNvCxnSpPr>
                <p:nvPr/>
              </p:nvCxnSpPr>
              <p:spPr>
                <a:xfrm flipH="1">
                  <a:off x="6694502" y="1545166"/>
                  <a:ext cx="290484" cy="1089950"/>
                </a:xfrm>
                <a:prstGeom prst="bentConnector3">
                  <a:avLst>
                    <a:gd name="adj1" fmla="val -77603"/>
                  </a:avLst>
                </a:prstGeom>
                <a:ln>
                  <a:solidFill>
                    <a:schemeClr val="bg1">
                      <a:lumMod val="75000"/>
                      <a:lumOff val="25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23" name="Rectangle 1222">
                  <a:extLst>
                    <a:ext uri="{FF2B5EF4-FFF2-40B4-BE49-F238E27FC236}">
                      <a16:creationId xmlns:a16="http://schemas.microsoft.com/office/drawing/2014/main" id="{FA57A7A9-CD05-2596-11E3-1E32209362E2}"/>
                    </a:ext>
                  </a:extLst>
                </p:cNvPr>
                <p:cNvSpPr/>
                <p:nvPr/>
              </p:nvSpPr>
              <p:spPr bwMode="auto">
                <a:xfrm>
                  <a:off x="7290873" y="2450979"/>
                  <a:ext cx="1777680"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4" name="Picture 1223" descr="Image result for Power bi icon">
                  <a:extLst>
                    <a:ext uri="{FF2B5EF4-FFF2-40B4-BE49-F238E27FC236}">
                      <a16:creationId xmlns:a16="http://schemas.microsoft.com/office/drawing/2014/main" id="{FB7F530A-5C1F-2668-8110-92CC05FF135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498358" y="2559827"/>
                  <a:ext cx="161275" cy="170950"/>
                </a:xfrm>
                <a:prstGeom prst="rect">
                  <a:avLst/>
                </a:prstGeom>
                <a:noFill/>
                <a:extLst>
                  <a:ext uri="{909E8E84-426E-40DD-AFC4-6F175D3DCCD1}">
                    <a14:hiddenFill xmlns:a14="http://schemas.microsoft.com/office/drawing/2010/main">
                      <a:solidFill>
                        <a:srgbClr val="FFFFFF"/>
                      </a:solidFill>
                    </a14:hiddenFill>
                  </a:ext>
                </a:extLst>
              </p:spPr>
            </p:pic>
            <p:sp>
              <p:nvSpPr>
                <p:cNvPr id="1225" name="Rectangle 1224">
                  <a:extLst>
                    <a:ext uri="{FF2B5EF4-FFF2-40B4-BE49-F238E27FC236}">
                      <a16:creationId xmlns:a16="http://schemas.microsoft.com/office/drawing/2014/main" id="{EDD62769-B615-800C-6DAF-876718EE984B}"/>
                    </a:ext>
                  </a:extLst>
                </p:cNvPr>
                <p:cNvSpPr/>
                <p:nvPr/>
              </p:nvSpPr>
              <p:spPr bwMode="auto">
                <a:xfrm>
                  <a:off x="7518383" y="2399464"/>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Power BI</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26" name="TextBox 1225">
                  <a:extLst>
                    <a:ext uri="{FF2B5EF4-FFF2-40B4-BE49-F238E27FC236}">
                      <a16:creationId xmlns:a16="http://schemas.microsoft.com/office/drawing/2014/main" id="{C253B010-AADA-2D77-6007-D5470407209E}"/>
                    </a:ext>
                  </a:extLst>
                </p:cNvPr>
                <p:cNvSpPr txBox="1"/>
                <p:nvPr/>
              </p:nvSpPr>
              <p:spPr>
                <a:xfrm>
                  <a:off x="7707439" y="2643093"/>
                  <a:ext cx="1361114" cy="107722"/>
                </a:xfrm>
                <a:prstGeom prst="rect">
                  <a:avLst/>
                </a:prstGeom>
                <a:noFill/>
              </p:spPr>
              <p:txBody>
                <a:bodyPr wrap="square" lIns="0" tIns="0" rIns="0" bIns="0" rtlCol="0">
                  <a:spAutoFit/>
                </a:bodyPr>
                <a:lstStyle/>
                <a:p>
                  <a:r>
                    <a:rPr lang="en-CA" sz="700">
                      <a:solidFill>
                        <a:schemeClr val="bg1"/>
                      </a:solidFill>
                    </a:rPr>
                    <a:t>BYO-favorite DirectQuery engine</a:t>
                  </a:r>
                  <a:endParaRPr lang="en-CA" sz="700" dirty="0" err="1">
                    <a:solidFill>
                      <a:schemeClr val="bg1"/>
                    </a:solidFill>
                  </a:endParaRPr>
                </a:p>
              </p:txBody>
            </p:sp>
            <p:sp>
              <p:nvSpPr>
                <p:cNvPr id="1232" name="Rectangle 1231">
                  <a:extLst>
                    <a:ext uri="{FF2B5EF4-FFF2-40B4-BE49-F238E27FC236}">
                      <a16:creationId xmlns:a16="http://schemas.microsoft.com/office/drawing/2014/main" id="{D1704B20-7D58-1374-7C36-2C4B7F5C54C9}"/>
                    </a:ext>
                  </a:extLst>
                </p:cNvPr>
                <p:cNvSpPr/>
                <p:nvPr/>
              </p:nvSpPr>
              <p:spPr bwMode="auto">
                <a:xfrm>
                  <a:off x="7200386" y="1886866"/>
                  <a:ext cx="877290" cy="235075"/>
                </a:xfrm>
                <a:prstGeom prst="rect">
                  <a:avLst/>
                </a:prstGeom>
                <a:gradFill>
                  <a:gsLst>
                    <a:gs pos="100000">
                      <a:schemeClr val="tx1">
                        <a:lumMod val="95000"/>
                      </a:schemeClr>
                    </a:gs>
                    <a:gs pos="0">
                      <a:schemeClr val="tx1"/>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33" name="Group 1232">
                  <a:extLst>
                    <a:ext uri="{FF2B5EF4-FFF2-40B4-BE49-F238E27FC236}">
                      <a16:creationId xmlns:a16="http://schemas.microsoft.com/office/drawing/2014/main" id="{C3CAD755-2FC9-DA78-4620-C739E1517D1B}"/>
                    </a:ext>
                  </a:extLst>
                </p:cNvPr>
                <p:cNvGrpSpPr/>
                <p:nvPr/>
              </p:nvGrpSpPr>
              <p:grpSpPr>
                <a:xfrm>
                  <a:off x="7090667" y="1894317"/>
                  <a:ext cx="226517" cy="227624"/>
                  <a:chOff x="9064247" y="1802877"/>
                  <a:chExt cx="226517" cy="227624"/>
                </a:xfrm>
              </p:grpSpPr>
              <p:sp>
                <p:nvSpPr>
                  <p:cNvPr id="1229" name="Oval 1228">
                    <a:extLst>
                      <a:ext uri="{FF2B5EF4-FFF2-40B4-BE49-F238E27FC236}">
                        <a16:creationId xmlns:a16="http://schemas.microsoft.com/office/drawing/2014/main" id="{CEA5B56E-271A-6FAE-183C-6FFF3BF8CE27}"/>
                      </a:ext>
                    </a:extLst>
                  </p:cNvPr>
                  <p:cNvSpPr/>
                  <p:nvPr/>
                </p:nvSpPr>
                <p:spPr bwMode="auto">
                  <a:xfrm>
                    <a:off x="9064247" y="1802877"/>
                    <a:ext cx="226517" cy="227624"/>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0" name="Graphic 1229">
                    <a:extLst>
                      <a:ext uri="{FF2B5EF4-FFF2-40B4-BE49-F238E27FC236}">
                        <a16:creationId xmlns:a16="http://schemas.microsoft.com/office/drawing/2014/main" id="{317B6FCD-1198-F98B-611A-15D21A4755E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03532" y="1834895"/>
                    <a:ext cx="153022" cy="153022"/>
                  </a:xfrm>
                  <a:prstGeom prst="rect">
                    <a:avLst/>
                  </a:prstGeom>
                </p:spPr>
              </p:pic>
            </p:grpSp>
            <p:sp>
              <p:nvSpPr>
                <p:cNvPr id="1234" name="TextBox 1233">
                  <a:extLst>
                    <a:ext uri="{FF2B5EF4-FFF2-40B4-BE49-F238E27FC236}">
                      <a16:creationId xmlns:a16="http://schemas.microsoft.com/office/drawing/2014/main" id="{69102589-E285-355C-E13F-DCCD8F4A484E}"/>
                    </a:ext>
                  </a:extLst>
                </p:cNvPr>
                <p:cNvSpPr txBox="1"/>
                <p:nvPr/>
              </p:nvSpPr>
              <p:spPr>
                <a:xfrm>
                  <a:off x="7355107" y="1950639"/>
                  <a:ext cx="713044" cy="92333"/>
                </a:xfrm>
                <a:prstGeom prst="rect">
                  <a:avLst/>
                </a:prstGeom>
                <a:noFill/>
              </p:spPr>
              <p:txBody>
                <a:bodyPr wrap="square" lIns="0" tIns="0" rIns="0" bIns="0" rtlCol="0">
                  <a:spAutoFit/>
                </a:bodyPr>
                <a:lstStyle/>
                <a:p>
                  <a:r>
                    <a:rPr lang="en-CA" sz="600">
                      <a:solidFill>
                        <a:schemeClr val="bg1"/>
                      </a:solidFill>
                    </a:rPr>
                    <a:t>Streaming APPENDs</a:t>
                  </a:r>
                  <a:endParaRPr lang="en-CA" sz="600" dirty="0" err="1">
                    <a:solidFill>
                      <a:schemeClr val="bg1"/>
                    </a:solidFill>
                  </a:endParaRPr>
                </a:p>
              </p:txBody>
            </p:sp>
            <p:cxnSp>
              <p:nvCxnSpPr>
                <p:cNvPr id="1236" name="Connector: Elbow 1235">
                  <a:extLst>
                    <a:ext uri="{FF2B5EF4-FFF2-40B4-BE49-F238E27FC236}">
                      <a16:creationId xmlns:a16="http://schemas.microsoft.com/office/drawing/2014/main" id="{48D013A9-5C37-7372-964A-EEEBFE9F40AC}"/>
                    </a:ext>
                  </a:extLst>
                </p:cNvPr>
                <p:cNvCxnSpPr>
                  <a:cxnSpLocks/>
                  <a:stCxn id="447" idx="6"/>
                  <a:endCxn id="1185" idx="2"/>
                </p:cNvCxnSpPr>
                <p:nvPr/>
              </p:nvCxnSpPr>
              <p:spPr>
                <a:xfrm flipV="1">
                  <a:off x="3785633" y="835945"/>
                  <a:ext cx="1260732" cy="1999484"/>
                </a:xfrm>
                <a:prstGeom prst="bentConnector3">
                  <a:avLst>
                    <a:gd name="adj1" fmla="val 89035"/>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43" name="Connector: Elbow 1242">
                  <a:extLst>
                    <a:ext uri="{FF2B5EF4-FFF2-40B4-BE49-F238E27FC236}">
                      <a16:creationId xmlns:a16="http://schemas.microsoft.com/office/drawing/2014/main" id="{580193B8-7673-9162-08B6-0DE898669E85}"/>
                    </a:ext>
                  </a:extLst>
                </p:cNvPr>
                <p:cNvCxnSpPr>
                  <a:cxnSpLocks/>
                  <a:stCxn id="443" idx="6"/>
                  <a:endCxn id="1185" idx="2"/>
                </p:cNvCxnSpPr>
                <p:nvPr/>
              </p:nvCxnSpPr>
              <p:spPr>
                <a:xfrm flipV="1">
                  <a:off x="3138318" y="835945"/>
                  <a:ext cx="1908047" cy="1999687"/>
                </a:xfrm>
                <a:prstGeom prst="bentConnector3">
                  <a:avLst>
                    <a:gd name="adj1" fmla="val 92849"/>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446" name="Group 445">
                  <a:extLst>
                    <a:ext uri="{FF2B5EF4-FFF2-40B4-BE49-F238E27FC236}">
                      <a16:creationId xmlns:a16="http://schemas.microsoft.com/office/drawing/2014/main" id="{D88DA699-F0EA-FB8B-C8D4-B125A7790753}"/>
                    </a:ext>
                  </a:extLst>
                </p:cNvPr>
                <p:cNvGrpSpPr/>
                <p:nvPr/>
              </p:nvGrpSpPr>
              <p:grpSpPr>
                <a:xfrm>
                  <a:off x="3559116" y="2721617"/>
                  <a:ext cx="226517" cy="227624"/>
                  <a:chOff x="4487347" y="2297426"/>
                  <a:chExt cx="310055" cy="311570"/>
                </a:xfrm>
              </p:grpSpPr>
              <p:sp>
                <p:nvSpPr>
                  <p:cNvPr id="447" name="Oval 446">
                    <a:extLst>
                      <a:ext uri="{FF2B5EF4-FFF2-40B4-BE49-F238E27FC236}">
                        <a16:creationId xmlns:a16="http://schemas.microsoft.com/office/drawing/2014/main" id="{9F00DFAE-D4F8-97F2-9BC1-F947BE3A747D}"/>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8" name="Picture 20" descr="OpenTelemetry - CNCF · GitHub">
                    <a:extLst>
                      <a:ext uri="{FF2B5EF4-FFF2-40B4-BE49-F238E27FC236}">
                        <a16:creationId xmlns:a16="http://schemas.microsoft.com/office/drawing/2014/main" id="{1101CC24-3796-EE09-92B3-8D9120DFB4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0" name="Connector: Elbow 1249">
                  <a:extLst>
                    <a:ext uri="{FF2B5EF4-FFF2-40B4-BE49-F238E27FC236}">
                      <a16:creationId xmlns:a16="http://schemas.microsoft.com/office/drawing/2014/main" id="{064AD723-C001-5168-BD60-F99F2A8EADC1}"/>
                    </a:ext>
                  </a:extLst>
                </p:cNvPr>
                <p:cNvCxnSpPr>
                  <a:cxnSpLocks/>
                  <a:stCxn id="1090" idx="6"/>
                  <a:endCxn id="1185" idx="2"/>
                </p:cNvCxnSpPr>
                <p:nvPr/>
              </p:nvCxnSpPr>
              <p:spPr>
                <a:xfrm flipV="1">
                  <a:off x="4843373" y="835945"/>
                  <a:ext cx="202992" cy="640438"/>
                </a:xfrm>
                <a:prstGeom prst="bentConnector3">
                  <a:avLst>
                    <a:gd name="adj1" fmla="val 32404"/>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257" name="Group 1256">
                  <a:extLst>
                    <a:ext uri="{FF2B5EF4-FFF2-40B4-BE49-F238E27FC236}">
                      <a16:creationId xmlns:a16="http://schemas.microsoft.com/office/drawing/2014/main" id="{FC9EF873-70A5-B15D-B691-3DF0126BCB50}"/>
                    </a:ext>
                  </a:extLst>
                </p:cNvPr>
                <p:cNvGrpSpPr/>
                <p:nvPr/>
              </p:nvGrpSpPr>
              <p:grpSpPr>
                <a:xfrm>
                  <a:off x="4764510" y="942355"/>
                  <a:ext cx="279838" cy="122474"/>
                  <a:chOff x="4901784" y="3025119"/>
                  <a:chExt cx="279838" cy="122474"/>
                </a:xfrm>
              </p:grpSpPr>
              <p:sp>
                <p:nvSpPr>
                  <p:cNvPr id="1255" name="Rectangle: Rounded Corners 1254">
                    <a:extLst>
                      <a:ext uri="{FF2B5EF4-FFF2-40B4-BE49-F238E27FC236}">
                        <a16:creationId xmlns:a16="http://schemas.microsoft.com/office/drawing/2014/main" id="{E2E9CA51-A8AE-4293-1AE7-F1D4DD418623}"/>
                      </a:ext>
                    </a:extLst>
                  </p:cNvPr>
                  <p:cNvSpPr/>
                  <p:nvPr/>
                </p:nvSpPr>
                <p:spPr bwMode="auto">
                  <a:xfrm>
                    <a:off x="4911944" y="3025119"/>
                    <a:ext cx="255898" cy="122474"/>
                  </a:xfrm>
                  <a:prstGeom prst="roundRect">
                    <a:avLst/>
                  </a:prstGeom>
                  <a:solidFill>
                    <a:schemeClr val="tx1">
                      <a:lumMod val="95000"/>
                    </a:schemeClr>
                  </a:solidFill>
                  <a:ln>
                    <a:solidFill>
                      <a:srgbClr val="4DA1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6" name="TextBox 1255">
                    <a:extLst>
                      <a:ext uri="{FF2B5EF4-FFF2-40B4-BE49-F238E27FC236}">
                        <a16:creationId xmlns:a16="http://schemas.microsoft.com/office/drawing/2014/main" id="{C8B5A8CD-EB1D-E5CF-3F90-F0EF1542C962}"/>
                      </a:ext>
                    </a:extLst>
                  </p:cNvPr>
                  <p:cNvSpPr txBox="1"/>
                  <p:nvPr/>
                </p:nvSpPr>
                <p:spPr>
                  <a:xfrm>
                    <a:off x="4901784" y="3030532"/>
                    <a:ext cx="279838" cy="107722"/>
                  </a:xfrm>
                  <a:prstGeom prst="rect">
                    <a:avLst/>
                  </a:prstGeom>
                  <a:noFill/>
                </p:spPr>
                <p:txBody>
                  <a:bodyPr wrap="square" lIns="0" tIns="0" rIns="0" bIns="0" rtlCol="0">
                    <a:spAutoFit/>
                  </a:bodyPr>
                  <a:lstStyle/>
                  <a:p>
                    <a:pPr algn="ctr"/>
                    <a:r>
                      <a:rPr lang="en-CA" sz="700">
                        <a:solidFill>
                          <a:srgbClr val="4DA195"/>
                        </a:solidFill>
                        <a:latin typeface="+mj-lt"/>
                      </a:rPr>
                      <a:t>OTLP</a:t>
                    </a:r>
                  </a:p>
                </p:txBody>
              </p:sp>
            </p:grpSp>
          </p:grpSp>
          <p:sp>
            <p:nvSpPr>
              <p:cNvPr id="1259" name="Oval 1258">
                <a:extLst>
                  <a:ext uri="{FF2B5EF4-FFF2-40B4-BE49-F238E27FC236}">
                    <a16:creationId xmlns:a16="http://schemas.microsoft.com/office/drawing/2014/main" id="{1C839164-6407-3779-BFE6-9F0ABE63E73A}"/>
                  </a:ext>
                </a:extLst>
              </p:cNvPr>
              <p:cNvSpPr/>
              <p:nvPr/>
            </p:nvSpPr>
            <p:spPr bwMode="auto">
              <a:xfrm>
                <a:off x="595855" y="153931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0" name="Oval 1259">
                <a:extLst>
                  <a:ext uri="{FF2B5EF4-FFF2-40B4-BE49-F238E27FC236}">
                    <a16:creationId xmlns:a16="http://schemas.microsoft.com/office/drawing/2014/main" id="{C04A72C2-9A2F-023B-59D8-78549A41E755}"/>
                  </a:ext>
                </a:extLst>
              </p:cNvPr>
              <p:cNvSpPr/>
              <p:nvPr/>
            </p:nvSpPr>
            <p:spPr bwMode="auto">
              <a:xfrm>
                <a:off x="3853405"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1" name="Oval 1260">
                <a:extLst>
                  <a:ext uri="{FF2B5EF4-FFF2-40B4-BE49-F238E27FC236}">
                    <a16:creationId xmlns:a16="http://schemas.microsoft.com/office/drawing/2014/main" id="{5F439704-3FCD-16D5-7449-5D7CAB2731DD}"/>
                  </a:ext>
                </a:extLst>
              </p:cNvPr>
              <p:cNvSpPr/>
              <p:nvPr/>
            </p:nvSpPr>
            <p:spPr bwMode="auto">
              <a:xfrm>
                <a:off x="4542380"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2" name="Oval 1261">
                <a:extLst>
                  <a:ext uri="{FF2B5EF4-FFF2-40B4-BE49-F238E27FC236}">
                    <a16:creationId xmlns:a16="http://schemas.microsoft.com/office/drawing/2014/main" id="{07A031E3-67CB-3EEB-E722-35EC4455BDDE}"/>
                  </a:ext>
                </a:extLst>
              </p:cNvPr>
              <p:cNvSpPr/>
              <p:nvPr/>
            </p:nvSpPr>
            <p:spPr bwMode="auto">
              <a:xfrm>
                <a:off x="4564605" y="8312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3" name="Oval 1262">
                <a:extLst>
                  <a:ext uri="{FF2B5EF4-FFF2-40B4-BE49-F238E27FC236}">
                    <a16:creationId xmlns:a16="http://schemas.microsoft.com/office/drawing/2014/main" id="{3D246C77-4B48-716D-4A28-5F3FEF95ECDC}"/>
                  </a:ext>
                </a:extLst>
              </p:cNvPr>
              <p:cNvSpPr/>
              <p:nvPr/>
            </p:nvSpPr>
            <p:spPr bwMode="auto">
              <a:xfrm>
                <a:off x="4829665" y="11025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4" name="Oval 1263">
                <a:extLst>
                  <a:ext uri="{FF2B5EF4-FFF2-40B4-BE49-F238E27FC236}">
                    <a16:creationId xmlns:a16="http://schemas.microsoft.com/office/drawing/2014/main" id="{686D2031-44B6-80DC-79A7-004DA5C58388}"/>
                  </a:ext>
                </a:extLst>
              </p:cNvPr>
              <p:cNvSpPr/>
              <p:nvPr/>
            </p:nvSpPr>
            <p:spPr bwMode="auto">
              <a:xfrm>
                <a:off x="3246709" y="19725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5" name="Oval 1264">
                <a:extLst>
                  <a:ext uri="{FF2B5EF4-FFF2-40B4-BE49-F238E27FC236}">
                    <a16:creationId xmlns:a16="http://schemas.microsoft.com/office/drawing/2014/main" id="{89BF2323-AACD-93E2-4506-1A7F030EC0CF}"/>
                  </a:ext>
                </a:extLst>
              </p:cNvPr>
              <p:cNvSpPr/>
              <p:nvPr/>
            </p:nvSpPr>
            <p:spPr bwMode="auto">
              <a:xfrm>
                <a:off x="6231209" y="10644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6" name="Oval 1265">
                <a:extLst>
                  <a:ext uri="{FF2B5EF4-FFF2-40B4-BE49-F238E27FC236}">
                    <a16:creationId xmlns:a16="http://schemas.microsoft.com/office/drawing/2014/main" id="{7432AAE9-C4EF-6842-E092-29B7DB8365BA}"/>
                  </a:ext>
                </a:extLst>
              </p:cNvPr>
              <p:cNvSpPr/>
              <p:nvPr/>
            </p:nvSpPr>
            <p:spPr bwMode="auto">
              <a:xfrm>
                <a:off x="7371034" y="23916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1268" name="Oval 1267">
              <a:extLst>
                <a:ext uri="{FF2B5EF4-FFF2-40B4-BE49-F238E27FC236}">
                  <a16:creationId xmlns:a16="http://schemas.microsoft.com/office/drawing/2014/main" id="{2390EABA-FF9F-CA89-3EAF-D056A08E17BD}"/>
                </a:ext>
              </a:extLst>
            </p:cNvPr>
            <p:cNvSpPr/>
            <p:nvPr/>
          </p:nvSpPr>
          <p:spPr bwMode="auto">
            <a:xfrm>
              <a:off x="3082151" y="244948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9" name="Oval 1268">
              <a:extLst>
                <a:ext uri="{FF2B5EF4-FFF2-40B4-BE49-F238E27FC236}">
                  <a16:creationId xmlns:a16="http://schemas.microsoft.com/office/drawing/2014/main" id="{32F85F69-833B-7C6F-2D39-D4B9DE9A972B}"/>
                </a:ext>
              </a:extLst>
            </p:cNvPr>
            <p:cNvSpPr/>
            <p:nvPr/>
          </p:nvSpPr>
          <p:spPr bwMode="auto">
            <a:xfrm>
              <a:off x="6894783" y="192929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678106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4304</TotalTime>
  <Words>2781</Words>
  <Application>Microsoft Office PowerPoint</Application>
  <PresentationFormat>Custom</PresentationFormat>
  <Paragraphs>792</Paragraphs>
  <Slides>40</Slides>
  <Notes>26</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40</vt:i4>
      </vt:variant>
    </vt:vector>
  </HeadingPairs>
  <TitlesOfParts>
    <vt:vector size="58" baseType="lpstr">
      <vt:lpstr>Arial</vt:lpstr>
      <vt:lpstr>Calibri</vt:lpstr>
      <vt:lpstr>Cascadia Code</vt:lpstr>
      <vt:lpstr>Cascadia Code SemiBold</vt:lpstr>
      <vt:lpstr>Cascadia Mono PL</vt:lpstr>
      <vt:lpstr>Consolas</vt:lpstr>
      <vt:lpstr>Courier New</vt:lpstr>
      <vt:lpstr>IndustryW00-Demi</vt:lpstr>
      <vt:lpstr>Segoe Pro</vt:lpstr>
      <vt:lpstr>Segoe UI</vt:lpstr>
      <vt:lpstr>Segoe UI Black</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449</cp:revision>
  <dcterms:created xsi:type="dcterms:W3CDTF">2020-08-03T14:18:30Z</dcterms:created>
  <dcterms:modified xsi:type="dcterms:W3CDTF">2025-05-12T14:15:25Z</dcterms:modified>
</cp:coreProperties>
</file>